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handoutMasterIdLst>
    <p:handoutMasterId r:id="rId6"/>
  </p:handoutMasterIdLst>
  <p:sldIdLst>
    <p:sldId id="256" r:id="rId4"/>
  </p:sldIdLst>
  <p:sldSz cx="40233600" cy="40233600"/>
  <p:notesSz cx="6858000" cy="9144000"/>
  <p:defaultTextStyle>
    <a:defPPr>
      <a:defRPr lang="en-US"/>
    </a:defPPr>
    <a:lvl1pPr marL="0" algn="l" defTabSz="4022866" rtl="0" eaLnBrk="1" latinLnBrk="0" hangingPunct="1">
      <a:defRPr sz="7883" kern="1200">
        <a:solidFill>
          <a:schemeClr val="tx1"/>
        </a:solidFill>
        <a:latin typeface="+mn-lt"/>
        <a:ea typeface="+mn-ea"/>
        <a:cs typeface="+mn-cs"/>
      </a:defRPr>
    </a:lvl1pPr>
    <a:lvl2pPr marL="2011434" algn="l" defTabSz="4022866" rtl="0" eaLnBrk="1" latinLnBrk="0" hangingPunct="1">
      <a:defRPr sz="7883" kern="1200">
        <a:solidFill>
          <a:schemeClr val="tx1"/>
        </a:solidFill>
        <a:latin typeface="+mn-lt"/>
        <a:ea typeface="+mn-ea"/>
        <a:cs typeface="+mn-cs"/>
      </a:defRPr>
    </a:lvl2pPr>
    <a:lvl3pPr marL="4022866" algn="l" defTabSz="4022866" rtl="0" eaLnBrk="1" latinLnBrk="0" hangingPunct="1">
      <a:defRPr sz="7883" kern="1200">
        <a:solidFill>
          <a:schemeClr val="tx1"/>
        </a:solidFill>
        <a:latin typeface="+mn-lt"/>
        <a:ea typeface="+mn-ea"/>
        <a:cs typeface="+mn-cs"/>
      </a:defRPr>
    </a:lvl3pPr>
    <a:lvl4pPr marL="6034300" algn="l" defTabSz="4022866" rtl="0" eaLnBrk="1" latinLnBrk="0" hangingPunct="1">
      <a:defRPr sz="7883" kern="1200">
        <a:solidFill>
          <a:schemeClr val="tx1"/>
        </a:solidFill>
        <a:latin typeface="+mn-lt"/>
        <a:ea typeface="+mn-ea"/>
        <a:cs typeface="+mn-cs"/>
      </a:defRPr>
    </a:lvl4pPr>
    <a:lvl5pPr marL="8045732" algn="l" defTabSz="4022866" rtl="0" eaLnBrk="1" latinLnBrk="0" hangingPunct="1">
      <a:defRPr sz="7883" kern="1200">
        <a:solidFill>
          <a:schemeClr val="tx1"/>
        </a:solidFill>
        <a:latin typeface="+mn-lt"/>
        <a:ea typeface="+mn-ea"/>
        <a:cs typeface="+mn-cs"/>
      </a:defRPr>
    </a:lvl5pPr>
    <a:lvl6pPr marL="10057166" algn="l" defTabSz="4022866" rtl="0" eaLnBrk="1" latinLnBrk="0" hangingPunct="1">
      <a:defRPr sz="7883" kern="1200">
        <a:solidFill>
          <a:schemeClr val="tx1"/>
        </a:solidFill>
        <a:latin typeface="+mn-lt"/>
        <a:ea typeface="+mn-ea"/>
        <a:cs typeface="+mn-cs"/>
      </a:defRPr>
    </a:lvl6pPr>
    <a:lvl7pPr marL="12068600" algn="l" defTabSz="4022866" rtl="0" eaLnBrk="1" latinLnBrk="0" hangingPunct="1">
      <a:defRPr sz="7883" kern="1200">
        <a:solidFill>
          <a:schemeClr val="tx1"/>
        </a:solidFill>
        <a:latin typeface="+mn-lt"/>
        <a:ea typeface="+mn-ea"/>
        <a:cs typeface="+mn-cs"/>
      </a:defRPr>
    </a:lvl7pPr>
    <a:lvl8pPr marL="14080032" algn="l" defTabSz="4022866" rtl="0" eaLnBrk="1" latinLnBrk="0" hangingPunct="1">
      <a:defRPr sz="7883" kern="1200">
        <a:solidFill>
          <a:schemeClr val="tx1"/>
        </a:solidFill>
        <a:latin typeface="+mn-lt"/>
        <a:ea typeface="+mn-ea"/>
        <a:cs typeface="+mn-cs"/>
      </a:defRPr>
    </a:lvl8pPr>
    <a:lvl9pPr marL="16091466" algn="l" defTabSz="4022866" rtl="0" eaLnBrk="1" latinLnBrk="0" hangingPunct="1">
      <a:defRPr sz="78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55" userDrawn="1">
          <p15:clr>
            <a:srgbClr val="A4A3A4"/>
          </p15:clr>
        </p15:guide>
        <p15:guide id="2" orient="horz" pos="352" userDrawn="1">
          <p15:clr>
            <a:srgbClr val="A4A3A4"/>
          </p15:clr>
        </p15:guide>
        <p15:guide id="3" orient="horz" pos="24640" userDrawn="1">
          <p15:clr>
            <a:srgbClr val="A4A3A4"/>
          </p15:clr>
        </p15:guide>
        <p15:guide id="4" orient="horz" userDrawn="1">
          <p15:clr>
            <a:srgbClr val="A4A3A4"/>
          </p15:clr>
        </p15:guide>
        <p15:guide id="5" pos="533" userDrawn="1">
          <p15:clr>
            <a:srgbClr val="A4A3A4"/>
          </p15:clr>
        </p15:guide>
        <p15:guide id="6" pos="24879"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5FA"/>
    <a:srgbClr val="CDD2DE"/>
    <a:srgbClr val="E3E9E5"/>
    <a:srgbClr val="EAEAEA"/>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659" autoAdjust="0"/>
    <p:restoredTop sz="94706" autoAdjust="0"/>
  </p:normalViewPr>
  <p:slideViewPr>
    <p:cSldViewPr snapToGrid="0" snapToObjects="1" showGuides="1">
      <p:cViewPr varScale="1">
        <p:scale>
          <a:sx n="18" d="100"/>
          <a:sy n="18" d="100"/>
        </p:scale>
        <p:origin x="1700" y="180"/>
      </p:cViewPr>
      <p:guideLst>
        <p:guide orient="horz" pos="4055"/>
        <p:guide orient="horz" pos="352"/>
        <p:guide orient="horz" pos="24640"/>
        <p:guide orient="horz"/>
        <p:guide pos="533"/>
        <p:guide pos="2487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varScale="1">
        <p:scale>
          <a:sx n="83" d="100"/>
          <a:sy n="83" d="100"/>
        </p:scale>
        <p:origin x="-2730"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commentAuthors" Target="commentAuthor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 Id="rId4"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 Id="rId4"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 Id="rId4"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158C5BC-9A70-462C-B28D-9600239EAC64}" type="datetimeFigureOut">
              <a:rPr lang="en-US" smtClean="0"/>
              <a:pPr/>
              <a:t>10/22/2020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C131B7-05CA-4AEE-9267-6D0ED4DC84F3}" type="slidenum">
              <a:rPr lang="en-US" smtClean="0"/>
              <a:pPr/>
              <a:t>‹#›</a:t>
            </a:fld>
            <a:endParaRPr lang="en-US"/>
          </a:p>
        </p:txBody>
      </p:sp>
    </p:spTree>
    <p:extLst>
      <p:ext uri="{BB962C8B-B14F-4D97-AF65-F5344CB8AC3E}">
        <p14:creationId xmlns:p14="http://schemas.microsoft.com/office/powerpoint/2010/main" val="266865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10/22/2020</a:t>
            </a:fld>
            <a:endParaRPr lang="en-US" dirty="0"/>
          </a:p>
        </p:txBody>
      </p:sp>
      <p:sp>
        <p:nvSpPr>
          <p:cNvPr id="4" name="Slide Image Placeholder 3"/>
          <p:cNvSpPr>
            <a:spLocks noGrp="1" noRot="1" noChangeAspect="1"/>
          </p:cNvSpPr>
          <p:nvPr>
            <p:ph type="sldImg" idx="2"/>
          </p:nvPr>
        </p:nvSpPr>
        <p:spPr>
          <a:xfrm>
            <a:off x="1714500" y="685800"/>
            <a:ext cx="3429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1019151339"/>
      </p:ext>
    </p:extLst>
  </p:cSld>
  <p:clrMap bg1="lt1" tx1="dk1" bg2="lt2" tx2="dk2" accent1="accent1" accent2="accent2" accent3="accent3" accent4="accent4" accent5="accent5" accent6="accent6" hlink="hlink" folHlink="folHlink"/>
  <p:notesStyle>
    <a:lvl1pPr marL="0" algn="l" defTabSz="4022866" rtl="0" eaLnBrk="1" latinLnBrk="0" hangingPunct="1">
      <a:defRPr sz="5316" kern="1200">
        <a:solidFill>
          <a:schemeClr val="tx1"/>
        </a:solidFill>
        <a:latin typeface="+mn-lt"/>
        <a:ea typeface="+mn-ea"/>
        <a:cs typeface="+mn-cs"/>
      </a:defRPr>
    </a:lvl1pPr>
    <a:lvl2pPr marL="2011434" algn="l" defTabSz="4022866" rtl="0" eaLnBrk="1" latinLnBrk="0" hangingPunct="1">
      <a:defRPr sz="5316" kern="1200">
        <a:solidFill>
          <a:schemeClr val="tx1"/>
        </a:solidFill>
        <a:latin typeface="+mn-lt"/>
        <a:ea typeface="+mn-ea"/>
        <a:cs typeface="+mn-cs"/>
      </a:defRPr>
    </a:lvl2pPr>
    <a:lvl3pPr marL="4022866" algn="l" defTabSz="4022866" rtl="0" eaLnBrk="1" latinLnBrk="0" hangingPunct="1">
      <a:defRPr sz="5316" kern="1200">
        <a:solidFill>
          <a:schemeClr val="tx1"/>
        </a:solidFill>
        <a:latin typeface="+mn-lt"/>
        <a:ea typeface="+mn-ea"/>
        <a:cs typeface="+mn-cs"/>
      </a:defRPr>
    </a:lvl3pPr>
    <a:lvl4pPr marL="6034300" algn="l" defTabSz="4022866" rtl="0" eaLnBrk="1" latinLnBrk="0" hangingPunct="1">
      <a:defRPr sz="5316" kern="1200">
        <a:solidFill>
          <a:schemeClr val="tx1"/>
        </a:solidFill>
        <a:latin typeface="+mn-lt"/>
        <a:ea typeface="+mn-ea"/>
        <a:cs typeface="+mn-cs"/>
      </a:defRPr>
    </a:lvl4pPr>
    <a:lvl5pPr marL="8045732" algn="l" defTabSz="4022866" rtl="0" eaLnBrk="1" latinLnBrk="0" hangingPunct="1">
      <a:defRPr sz="5316" kern="1200">
        <a:solidFill>
          <a:schemeClr val="tx1"/>
        </a:solidFill>
        <a:latin typeface="+mn-lt"/>
        <a:ea typeface="+mn-ea"/>
        <a:cs typeface="+mn-cs"/>
      </a:defRPr>
    </a:lvl5pPr>
    <a:lvl6pPr marL="10057166" algn="l" defTabSz="4022866" rtl="0" eaLnBrk="1" latinLnBrk="0" hangingPunct="1">
      <a:defRPr sz="5316" kern="1200">
        <a:solidFill>
          <a:schemeClr val="tx1"/>
        </a:solidFill>
        <a:latin typeface="+mn-lt"/>
        <a:ea typeface="+mn-ea"/>
        <a:cs typeface="+mn-cs"/>
      </a:defRPr>
    </a:lvl6pPr>
    <a:lvl7pPr marL="12068600" algn="l" defTabSz="4022866" rtl="0" eaLnBrk="1" latinLnBrk="0" hangingPunct="1">
      <a:defRPr sz="5316" kern="1200">
        <a:solidFill>
          <a:schemeClr val="tx1"/>
        </a:solidFill>
        <a:latin typeface="+mn-lt"/>
        <a:ea typeface="+mn-ea"/>
        <a:cs typeface="+mn-cs"/>
      </a:defRPr>
    </a:lvl7pPr>
    <a:lvl8pPr marL="14080032" algn="l" defTabSz="4022866" rtl="0" eaLnBrk="1" latinLnBrk="0" hangingPunct="1">
      <a:defRPr sz="5316" kern="1200">
        <a:solidFill>
          <a:schemeClr val="tx1"/>
        </a:solidFill>
        <a:latin typeface="+mn-lt"/>
        <a:ea typeface="+mn-ea"/>
        <a:cs typeface="+mn-cs"/>
      </a:defRPr>
    </a:lvl8pPr>
    <a:lvl9pPr marL="16091466" algn="l" defTabSz="4022866" rtl="0" eaLnBrk="1" latinLnBrk="0" hangingPunct="1">
      <a:defRPr sz="531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extLst>
      <p:ext uri="{BB962C8B-B14F-4D97-AF65-F5344CB8AC3E}">
        <p14:creationId xmlns:p14="http://schemas.microsoft.com/office/powerpoint/2010/main" val="1832284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828840" y="7181555"/>
            <a:ext cx="19002555" cy="856687"/>
          </a:xfrm>
          <a:prstGeom prst="rect">
            <a:avLst/>
          </a:prstGeom>
        </p:spPr>
        <p:txBody>
          <a:bodyPr wrap="square" lIns="228589" tIns="228589" rIns="228589" bIns="228589">
            <a:spAutoFit/>
          </a:bodyPr>
          <a:lstStyle>
            <a:lvl1pPr marL="0" indent="0">
              <a:buNone/>
              <a:defRPr sz="2567">
                <a:solidFill>
                  <a:schemeClr val="accent5">
                    <a:lumMod val="50000"/>
                  </a:schemeClr>
                </a:solidFill>
                <a:latin typeface="Trebuchet MS" pitchFamily="34" charset="0"/>
              </a:defRPr>
            </a:lvl1pPr>
            <a:lvl2pPr marL="1362056" indent="-523867">
              <a:defRPr sz="2292">
                <a:latin typeface="Trebuchet MS" pitchFamily="34" charset="0"/>
              </a:defRPr>
            </a:lvl2pPr>
            <a:lvl3pPr marL="1885924" indent="-523867">
              <a:defRPr sz="2292">
                <a:latin typeface="Trebuchet MS" pitchFamily="34" charset="0"/>
              </a:defRPr>
            </a:lvl3pPr>
            <a:lvl4pPr marL="2462179" indent="-576255">
              <a:defRPr sz="2292">
                <a:latin typeface="Trebuchet MS" pitchFamily="34" charset="0"/>
              </a:defRPr>
            </a:lvl4pPr>
            <a:lvl5pPr marL="2881273" indent="-419094">
              <a:defRPr sz="2292">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845480" y="6428178"/>
            <a:ext cx="18987556" cy="748980"/>
          </a:xfrm>
          <a:prstGeom prst="rect">
            <a:avLst/>
          </a:prstGeom>
          <a:noFill/>
        </p:spPr>
        <p:txBody>
          <a:bodyPr wrap="square" lIns="91436" tIns="91436" rIns="91436" bIns="91436" anchor="ctr" anchorCtr="0">
            <a:spAutoFit/>
          </a:bodyPr>
          <a:lstStyle>
            <a:lvl1pPr marL="0" indent="0" algn="ctr">
              <a:buNone/>
              <a:defRPr sz="3667" b="1" u="sng" baseline="0">
                <a:solidFill>
                  <a:schemeClr val="accent5">
                    <a:lumMod val="50000"/>
                  </a:schemeClr>
                </a:solidFill>
              </a:defRPr>
            </a:lvl1pPr>
          </a:lstStyle>
          <a:p>
            <a:pPr lvl="0"/>
            <a:r>
              <a:rPr lang="en-US" dirty="0"/>
              <a:t>(click to edit) INTRODUCTION or ABSTRACT</a:t>
            </a:r>
          </a:p>
        </p:txBody>
      </p:sp>
      <p:sp>
        <p:nvSpPr>
          <p:cNvPr id="20" name="Text Placeholder 5"/>
          <p:cNvSpPr>
            <a:spLocks noGrp="1"/>
          </p:cNvSpPr>
          <p:nvPr>
            <p:ph type="body" sz="quarter" idx="20" hasCustomPrompt="1"/>
          </p:nvPr>
        </p:nvSpPr>
        <p:spPr>
          <a:xfrm>
            <a:off x="845477" y="17363124"/>
            <a:ext cx="18992195" cy="748980"/>
          </a:xfrm>
          <a:prstGeom prst="rect">
            <a:avLst/>
          </a:prstGeom>
          <a:noFill/>
        </p:spPr>
        <p:txBody>
          <a:bodyPr wrap="square" lIns="91436" tIns="91436" rIns="91436" bIns="91436" anchor="ctr" anchorCtr="0">
            <a:spAutoFit/>
          </a:bodyPr>
          <a:lstStyle>
            <a:lvl1pPr marL="0" indent="0" algn="ctr">
              <a:buNone/>
              <a:defRPr sz="3667" b="1" u="sng" baseline="0">
                <a:solidFill>
                  <a:schemeClr val="accent5">
                    <a:lumMod val="50000"/>
                  </a:schemeClr>
                </a:solidFill>
              </a:defRPr>
            </a:lvl1pPr>
          </a:lstStyle>
          <a:p>
            <a:pPr lvl="0"/>
            <a:r>
              <a:rPr lang="en-US" dirty="0"/>
              <a:t>(click to edit)  OBJECTIVES</a:t>
            </a:r>
          </a:p>
        </p:txBody>
      </p:sp>
      <p:sp>
        <p:nvSpPr>
          <p:cNvPr id="25" name="Text Placeholder 5"/>
          <p:cNvSpPr>
            <a:spLocks noGrp="1"/>
          </p:cNvSpPr>
          <p:nvPr>
            <p:ph type="body" sz="quarter" idx="25" hasCustomPrompt="1"/>
          </p:nvPr>
        </p:nvSpPr>
        <p:spPr>
          <a:xfrm>
            <a:off x="20403478" y="6428178"/>
            <a:ext cx="18987310" cy="748980"/>
          </a:xfrm>
          <a:prstGeom prst="rect">
            <a:avLst/>
          </a:prstGeom>
          <a:noFill/>
        </p:spPr>
        <p:txBody>
          <a:bodyPr wrap="square" lIns="91436" tIns="91436" rIns="91436" bIns="91436" anchor="ctr" anchorCtr="0">
            <a:spAutoFit/>
          </a:bodyPr>
          <a:lstStyle>
            <a:lvl1pPr marL="0" indent="0" algn="ctr">
              <a:buNone/>
              <a:defRPr sz="3667" b="1" u="sng" baseline="0">
                <a:solidFill>
                  <a:schemeClr val="accent5">
                    <a:lumMod val="50000"/>
                  </a:schemeClr>
                </a:solidFill>
              </a:defRPr>
            </a:lvl1pPr>
          </a:lstStyle>
          <a:p>
            <a:pPr lvl="0"/>
            <a:r>
              <a:rPr lang="en-US" dirty="0"/>
              <a:t>(click to edit)  CONCLUSIONS</a:t>
            </a:r>
          </a:p>
        </p:txBody>
      </p:sp>
      <p:sp>
        <p:nvSpPr>
          <p:cNvPr id="26" name="Text Placeholder 3"/>
          <p:cNvSpPr>
            <a:spLocks noGrp="1"/>
          </p:cNvSpPr>
          <p:nvPr>
            <p:ph type="body" sz="quarter" idx="26" hasCustomPrompt="1"/>
          </p:nvPr>
        </p:nvSpPr>
        <p:spPr>
          <a:xfrm>
            <a:off x="20403478" y="7181555"/>
            <a:ext cx="18987310" cy="856687"/>
          </a:xfrm>
          <a:prstGeom prst="rect">
            <a:avLst/>
          </a:prstGeom>
        </p:spPr>
        <p:txBody>
          <a:bodyPr wrap="square" lIns="228589" tIns="228589" rIns="228589" bIns="228589">
            <a:spAutoFit/>
          </a:bodyPr>
          <a:lstStyle>
            <a:lvl1pPr marL="0" indent="0">
              <a:buNone/>
              <a:defRPr sz="2567">
                <a:solidFill>
                  <a:schemeClr val="accent5">
                    <a:lumMod val="50000"/>
                  </a:schemeClr>
                </a:solidFill>
                <a:latin typeface="Trebuchet MS" pitchFamily="34" charset="0"/>
              </a:defRPr>
            </a:lvl1pPr>
            <a:lvl2pPr marL="1362056" indent="-523867">
              <a:defRPr sz="2292">
                <a:latin typeface="Trebuchet MS" pitchFamily="34" charset="0"/>
              </a:defRPr>
            </a:lvl2pPr>
            <a:lvl3pPr marL="1885924" indent="-523867">
              <a:defRPr sz="2292">
                <a:latin typeface="Trebuchet MS" pitchFamily="34" charset="0"/>
              </a:defRPr>
            </a:lvl3pPr>
            <a:lvl4pPr marL="2462179" indent="-576255">
              <a:defRPr sz="2292">
                <a:latin typeface="Trebuchet MS" pitchFamily="34" charset="0"/>
              </a:defRPr>
            </a:lvl4pPr>
            <a:lvl5pPr marL="2881273" indent="-419094">
              <a:defRPr sz="2292">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20403478" y="17384345"/>
            <a:ext cx="18982093" cy="748980"/>
          </a:xfrm>
          <a:prstGeom prst="rect">
            <a:avLst/>
          </a:prstGeom>
          <a:noFill/>
        </p:spPr>
        <p:txBody>
          <a:bodyPr wrap="square" lIns="91436" tIns="91436" rIns="91436" bIns="91436" anchor="ctr" anchorCtr="0">
            <a:spAutoFit/>
          </a:bodyPr>
          <a:lstStyle>
            <a:lvl1pPr marL="0" indent="0" algn="ctr">
              <a:buNone/>
              <a:defRPr sz="3667" b="1" u="sng" baseline="0">
                <a:solidFill>
                  <a:schemeClr val="accent5">
                    <a:lumMod val="50000"/>
                  </a:schemeClr>
                </a:solidFill>
              </a:defRPr>
            </a:lvl1pPr>
          </a:lstStyle>
          <a:p>
            <a:pPr lvl="0"/>
            <a:r>
              <a:rPr lang="en-US" dirty="0"/>
              <a:t>(click to edit)  REFERENCES</a:t>
            </a:r>
          </a:p>
        </p:txBody>
      </p:sp>
      <p:sp>
        <p:nvSpPr>
          <p:cNvPr id="28" name="Text Placeholder 3"/>
          <p:cNvSpPr>
            <a:spLocks noGrp="1"/>
          </p:cNvSpPr>
          <p:nvPr>
            <p:ph type="body" sz="quarter" idx="28" hasCustomPrompt="1"/>
          </p:nvPr>
        </p:nvSpPr>
        <p:spPr>
          <a:xfrm>
            <a:off x="20396200" y="18137719"/>
            <a:ext cx="18989371" cy="856687"/>
          </a:xfrm>
          <a:prstGeom prst="rect">
            <a:avLst/>
          </a:prstGeom>
        </p:spPr>
        <p:txBody>
          <a:bodyPr wrap="square" lIns="228589" tIns="228589" rIns="228589" bIns="228589">
            <a:spAutoFit/>
          </a:bodyPr>
          <a:lstStyle>
            <a:lvl1pPr marL="0" indent="0">
              <a:buNone/>
              <a:defRPr sz="2567">
                <a:solidFill>
                  <a:schemeClr val="accent5">
                    <a:lumMod val="50000"/>
                  </a:schemeClr>
                </a:solidFill>
                <a:latin typeface="Trebuchet MS" pitchFamily="34" charset="0"/>
              </a:defRPr>
            </a:lvl1pPr>
            <a:lvl2pPr marL="1362056" indent="-523867">
              <a:defRPr sz="2292">
                <a:latin typeface="Trebuchet MS" pitchFamily="34" charset="0"/>
              </a:defRPr>
            </a:lvl2pPr>
            <a:lvl3pPr marL="1885924" indent="-523867">
              <a:defRPr sz="2292">
                <a:latin typeface="Trebuchet MS" pitchFamily="34" charset="0"/>
              </a:defRPr>
            </a:lvl3pPr>
            <a:lvl4pPr marL="2462179" indent="-576255">
              <a:defRPr sz="2292">
                <a:latin typeface="Trebuchet MS" pitchFamily="34" charset="0"/>
              </a:defRPr>
            </a:lvl4pPr>
            <a:lvl5pPr marL="2881273" indent="-419094">
              <a:defRPr sz="2292">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20418196" y="31378210"/>
            <a:ext cx="18972591" cy="748980"/>
          </a:xfrm>
          <a:prstGeom prst="rect">
            <a:avLst/>
          </a:prstGeom>
          <a:noFill/>
        </p:spPr>
        <p:txBody>
          <a:bodyPr wrap="square" lIns="91436" tIns="91436" rIns="91436" bIns="91436" anchor="ctr" anchorCtr="0">
            <a:spAutoFit/>
          </a:bodyPr>
          <a:lstStyle>
            <a:lvl1pPr marL="0" indent="0" algn="ctr">
              <a:buNone/>
              <a:defRPr sz="3667" b="1" u="sng" baseline="0">
                <a:solidFill>
                  <a:schemeClr val="accent5">
                    <a:lumMod val="50000"/>
                  </a:schemeClr>
                </a:solidFill>
              </a:defRPr>
            </a:lvl1pPr>
          </a:lstStyle>
          <a:p>
            <a:pPr lvl="0"/>
            <a:r>
              <a:rPr lang="en-US" dirty="0"/>
              <a:t>(click to edit)  ACKNOWLEDGEMENTS or  CONTACT</a:t>
            </a:r>
          </a:p>
        </p:txBody>
      </p:sp>
      <p:sp>
        <p:nvSpPr>
          <p:cNvPr id="30" name="Text Placeholder 3"/>
          <p:cNvSpPr>
            <a:spLocks noGrp="1"/>
          </p:cNvSpPr>
          <p:nvPr>
            <p:ph type="body" sz="quarter" idx="30" hasCustomPrompt="1"/>
          </p:nvPr>
        </p:nvSpPr>
        <p:spPr>
          <a:xfrm>
            <a:off x="20403478" y="32150383"/>
            <a:ext cx="18982093" cy="856687"/>
          </a:xfrm>
          <a:prstGeom prst="rect">
            <a:avLst/>
          </a:prstGeom>
        </p:spPr>
        <p:txBody>
          <a:bodyPr wrap="square" lIns="228589" tIns="228589" rIns="228589" bIns="228589">
            <a:spAutoFit/>
          </a:bodyPr>
          <a:lstStyle>
            <a:lvl1pPr marL="0" indent="0">
              <a:buNone/>
              <a:defRPr sz="2567">
                <a:solidFill>
                  <a:schemeClr val="accent5">
                    <a:lumMod val="50000"/>
                  </a:schemeClr>
                </a:solidFill>
                <a:latin typeface="Trebuchet MS" pitchFamily="34" charset="0"/>
              </a:defRPr>
            </a:lvl1pPr>
            <a:lvl2pPr marL="1362056" indent="-523867">
              <a:defRPr sz="2292">
                <a:latin typeface="Trebuchet MS" pitchFamily="34" charset="0"/>
              </a:defRPr>
            </a:lvl2pPr>
            <a:lvl3pPr marL="1885924" indent="-523867">
              <a:defRPr sz="2292">
                <a:latin typeface="Trebuchet MS" pitchFamily="34" charset="0"/>
              </a:defRPr>
            </a:lvl3pPr>
            <a:lvl4pPr marL="2462179" indent="-576255">
              <a:defRPr sz="2292">
                <a:latin typeface="Trebuchet MS" pitchFamily="34" charset="0"/>
              </a:defRPr>
            </a:lvl4pPr>
            <a:lvl5pPr marL="2881273" indent="-419094">
              <a:defRPr sz="2292">
                <a:latin typeface="Trebuchet MS" pitchFamily="34" charset="0"/>
              </a:defRPr>
            </a:lvl5pPr>
          </a:lstStyle>
          <a:p>
            <a:pPr lvl="0"/>
            <a:r>
              <a:rPr lang="en-US" dirty="0"/>
              <a:t>Type in or paste your text here</a:t>
            </a:r>
          </a:p>
        </p:txBody>
      </p:sp>
      <p:sp>
        <p:nvSpPr>
          <p:cNvPr id="60" name="Text Placeholder 3"/>
          <p:cNvSpPr>
            <a:spLocks noGrp="1"/>
          </p:cNvSpPr>
          <p:nvPr>
            <p:ph type="body" sz="quarter" idx="96" hasCustomPrompt="1"/>
          </p:nvPr>
        </p:nvSpPr>
        <p:spPr>
          <a:xfrm>
            <a:off x="828840" y="18169344"/>
            <a:ext cx="19004196" cy="856687"/>
          </a:xfrm>
          <a:prstGeom prst="rect">
            <a:avLst/>
          </a:prstGeom>
        </p:spPr>
        <p:txBody>
          <a:bodyPr wrap="square" lIns="228589" tIns="228589" rIns="228589" bIns="228589">
            <a:spAutoFit/>
          </a:bodyPr>
          <a:lstStyle>
            <a:lvl1pPr marL="0" indent="0">
              <a:buNone/>
              <a:defRPr sz="2567">
                <a:solidFill>
                  <a:schemeClr val="accent5">
                    <a:lumMod val="50000"/>
                  </a:schemeClr>
                </a:solidFill>
                <a:latin typeface="Trebuchet MS" pitchFamily="34" charset="0"/>
              </a:defRPr>
            </a:lvl1pPr>
            <a:lvl2pPr marL="1362056" indent="-523867">
              <a:defRPr sz="2292">
                <a:latin typeface="Trebuchet MS" pitchFamily="34" charset="0"/>
              </a:defRPr>
            </a:lvl2pPr>
            <a:lvl3pPr marL="1885924" indent="-523867">
              <a:defRPr sz="2292">
                <a:latin typeface="Trebuchet MS" pitchFamily="34" charset="0"/>
              </a:defRPr>
            </a:lvl3pPr>
            <a:lvl4pPr marL="2462179" indent="-576255">
              <a:defRPr sz="2292">
                <a:latin typeface="Trebuchet MS" pitchFamily="34" charset="0"/>
              </a:defRPr>
            </a:lvl4pPr>
            <a:lvl5pPr marL="2881273" indent="-419094">
              <a:defRPr sz="2292">
                <a:latin typeface="Trebuchet MS" pitchFamily="34" charset="0"/>
              </a:defRPr>
            </a:lvl5pPr>
          </a:lstStyle>
          <a:p>
            <a:pPr lvl="0"/>
            <a:r>
              <a:rPr lang="en-US" dirty="0"/>
              <a:t>Type in or paste your text here</a:t>
            </a:r>
          </a:p>
        </p:txBody>
      </p:sp>
      <p:sp>
        <p:nvSpPr>
          <p:cNvPr id="81" name="Text Placeholder 76"/>
          <p:cNvSpPr>
            <a:spLocks noGrp="1"/>
          </p:cNvSpPr>
          <p:nvPr>
            <p:ph type="body" sz="quarter" idx="150" hasCustomPrompt="1"/>
          </p:nvPr>
        </p:nvSpPr>
        <p:spPr>
          <a:xfrm>
            <a:off x="5343525" y="4310759"/>
            <a:ext cx="29546550" cy="1173480"/>
          </a:xfrm>
          <a:prstGeom prst="rect">
            <a:avLst/>
          </a:prstGeom>
        </p:spPr>
        <p:txBody>
          <a:bodyPr>
            <a:normAutofit/>
          </a:bodyPr>
          <a:lstStyle>
            <a:lvl1pPr marL="0" indent="0" algn="ctr">
              <a:buFontTx/>
              <a:buNone/>
              <a:defRPr sz="5500">
                <a:solidFill>
                  <a:schemeClr val="bg1"/>
                </a:solidFill>
                <a:latin typeface="+mj-lt"/>
              </a:defRPr>
            </a:lvl1pPr>
            <a:lvl2pPr>
              <a:buFontTx/>
              <a:buNone/>
              <a:defRPr sz="6600"/>
            </a:lvl2pPr>
            <a:lvl3pPr>
              <a:buFontTx/>
              <a:buNone/>
              <a:defRPr sz="6600"/>
            </a:lvl3pPr>
            <a:lvl4pPr>
              <a:buFontTx/>
              <a:buNone/>
              <a:defRPr sz="6600"/>
            </a:lvl4pPr>
            <a:lvl5pPr>
              <a:buFontTx/>
              <a:buNone/>
              <a:defRPr sz="6600"/>
            </a:lvl5pPr>
          </a:lstStyle>
          <a:p>
            <a:pPr lvl="0"/>
            <a:r>
              <a:rPr lang="en-US" dirty="0"/>
              <a:t>Click here to add affiliations</a:t>
            </a:r>
          </a:p>
        </p:txBody>
      </p:sp>
      <p:sp>
        <p:nvSpPr>
          <p:cNvPr id="82" name="Text Placeholder 76"/>
          <p:cNvSpPr>
            <a:spLocks noGrp="1"/>
          </p:cNvSpPr>
          <p:nvPr>
            <p:ph type="body" sz="quarter" idx="151" hasCustomPrompt="1"/>
          </p:nvPr>
        </p:nvSpPr>
        <p:spPr>
          <a:xfrm>
            <a:off x="5343525" y="2613404"/>
            <a:ext cx="29546550" cy="1697355"/>
          </a:xfrm>
          <a:prstGeom prst="rect">
            <a:avLst/>
          </a:prstGeom>
        </p:spPr>
        <p:txBody>
          <a:bodyPr anchor="t" anchorCtr="1">
            <a:normAutofit/>
          </a:bodyPr>
          <a:lstStyle>
            <a:lvl1pPr marL="0" indent="0" algn="ctr">
              <a:buFontTx/>
              <a:buNone/>
              <a:defRPr sz="8067">
                <a:solidFill>
                  <a:schemeClr val="bg1"/>
                </a:solidFill>
                <a:latin typeface="+mj-lt"/>
              </a:defRPr>
            </a:lvl1pPr>
            <a:lvl2pPr>
              <a:buFontTx/>
              <a:buNone/>
              <a:defRPr sz="6600"/>
            </a:lvl2pPr>
            <a:lvl3pPr>
              <a:buFontTx/>
              <a:buNone/>
              <a:defRPr sz="6600"/>
            </a:lvl3pPr>
            <a:lvl4pPr>
              <a:buFontTx/>
              <a:buNone/>
              <a:defRPr sz="6600"/>
            </a:lvl4pPr>
            <a:lvl5pPr>
              <a:buFontTx/>
              <a:buNone/>
              <a:defRPr sz="6600"/>
            </a:lvl5pPr>
          </a:lstStyle>
          <a:p>
            <a:pPr lvl="0"/>
            <a:r>
              <a:rPr lang="en-US" dirty="0"/>
              <a:t>Click here to add authors</a:t>
            </a:r>
          </a:p>
        </p:txBody>
      </p:sp>
      <p:sp>
        <p:nvSpPr>
          <p:cNvPr id="88" name="Text Placeholder 76"/>
          <p:cNvSpPr>
            <a:spLocks noGrp="1"/>
          </p:cNvSpPr>
          <p:nvPr>
            <p:ph type="body" sz="quarter" idx="153" hasCustomPrompt="1"/>
          </p:nvPr>
        </p:nvSpPr>
        <p:spPr>
          <a:xfrm>
            <a:off x="5343525" y="535666"/>
            <a:ext cx="29546550" cy="2077738"/>
          </a:xfrm>
          <a:prstGeom prst="rect">
            <a:avLst/>
          </a:prstGeom>
        </p:spPr>
        <p:txBody>
          <a:bodyPr anchor="t" anchorCtr="1">
            <a:normAutofit/>
          </a:bodyPr>
          <a:lstStyle>
            <a:lvl1pPr marL="0" indent="0" algn="ctr">
              <a:buFontTx/>
              <a:buNone/>
              <a:defRPr sz="10542" b="1">
                <a:solidFill>
                  <a:schemeClr val="bg1"/>
                </a:solidFill>
                <a:latin typeface="+mj-lt"/>
              </a:defRPr>
            </a:lvl1pPr>
            <a:lvl2pPr>
              <a:buFontTx/>
              <a:buNone/>
              <a:defRPr sz="6600"/>
            </a:lvl2pPr>
            <a:lvl3pPr>
              <a:buFontTx/>
              <a:buNone/>
              <a:defRPr sz="6600"/>
            </a:lvl3pPr>
            <a:lvl4pPr>
              <a:buFontTx/>
              <a:buNone/>
              <a:defRPr sz="6600"/>
            </a:lvl4pPr>
            <a:lvl5pPr>
              <a:buFontTx/>
              <a:buNone/>
              <a:defRPr sz="6600"/>
            </a:lvl5pPr>
          </a:lstStyle>
          <a:p>
            <a:pPr lvl="0"/>
            <a:r>
              <a:rPr lang="en-US" dirty="0"/>
              <a:t>Click here to add title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828837" y="7129168"/>
            <a:ext cx="12458671" cy="814368"/>
          </a:xfrm>
          <a:prstGeom prst="rect">
            <a:avLst/>
          </a:prstGeom>
        </p:spPr>
        <p:txBody>
          <a:bodyPr wrap="square" lIns="228589" tIns="228589" rIns="228589" bIns="228589">
            <a:spAutoFit/>
          </a:bodyPr>
          <a:lstStyle>
            <a:lvl1pPr marL="0" indent="0">
              <a:buNone/>
              <a:defRPr sz="2292">
                <a:solidFill>
                  <a:schemeClr val="accent5">
                    <a:lumMod val="50000"/>
                  </a:schemeClr>
                </a:solidFill>
                <a:latin typeface="Trebuchet MS" pitchFamily="34" charset="0"/>
              </a:defRPr>
            </a:lvl1pPr>
            <a:lvl2pPr marL="1362056" indent="-523867">
              <a:defRPr sz="2292">
                <a:latin typeface="Trebuchet MS" pitchFamily="34" charset="0"/>
              </a:defRPr>
            </a:lvl2pPr>
            <a:lvl3pPr marL="1885924" indent="-523867">
              <a:defRPr sz="2292">
                <a:latin typeface="Trebuchet MS" pitchFamily="34" charset="0"/>
              </a:defRPr>
            </a:lvl3pPr>
            <a:lvl4pPr marL="2462179" indent="-576255">
              <a:defRPr sz="2292">
                <a:latin typeface="Trebuchet MS" pitchFamily="34" charset="0"/>
              </a:defRPr>
            </a:lvl4pPr>
            <a:lvl5pPr marL="2881273" indent="-419094">
              <a:defRPr sz="2292">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845477" y="6428178"/>
            <a:ext cx="12442032" cy="706660"/>
          </a:xfrm>
          <a:prstGeom prst="rect">
            <a:avLst/>
          </a:prstGeom>
          <a:noFill/>
        </p:spPr>
        <p:txBody>
          <a:bodyPr wrap="square" lIns="91436" tIns="91436" rIns="91436" bIns="91436" anchor="ctr" anchorCtr="0">
            <a:spAutoFit/>
          </a:bodyPr>
          <a:lstStyle>
            <a:lvl1pPr marL="0" indent="0" algn="ctr">
              <a:buNone/>
              <a:defRPr sz="3392" b="1" u="sng" baseline="0">
                <a:solidFill>
                  <a:schemeClr val="accent5">
                    <a:lumMod val="50000"/>
                  </a:schemeClr>
                </a:solidFill>
              </a:defRPr>
            </a:lvl1pPr>
          </a:lstStyle>
          <a:p>
            <a:pPr lvl="0"/>
            <a:r>
              <a:rPr lang="en-US" dirty="0"/>
              <a:t>(click to add) INTRODUCTION or ABSTRACT</a:t>
            </a:r>
          </a:p>
        </p:txBody>
      </p:sp>
      <p:sp>
        <p:nvSpPr>
          <p:cNvPr id="19" name="Text Placeholder 3"/>
          <p:cNvSpPr>
            <a:spLocks noGrp="1"/>
          </p:cNvSpPr>
          <p:nvPr>
            <p:ph type="body" sz="quarter" idx="19" hasCustomPrompt="1"/>
          </p:nvPr>
        </p:nvSpPr>
        <p:spPr>
          <a:xfrm>
            <a:off x="845477" y="21840525"/>
            <a:ext cx="12460125" cy="814368"/>
          </a:xfrm>
          <a:prstGeom prst="rect">
            <a:avLst/>
          </a:prstGeom>
        </p:spPr>
        <p:txBody>
          <a:bodyPr wrap="square" lIns="228589" tIns="228589" rIns="228589" bIns="228589">
            <a:spAutoFit/>
          </a:bodyPr>
          <a:lstStyle>
            <a:lvl1pPr marL="0" indent="0">
              <a:buNone/>
              <a:defRPr sz="2292">
                <a:solidFill>
                  <a:schemeClr val="accent5">
                    <a:lumMod val="50000"/>
                  </a:schemeClr>
                </a:solidFill>
                <a:latin typeface="Trebuchet MS" pitchFamily="34" charset="0"/>
              </a:defRPr>
            </a:lvl1pPr>
            <a:lvl2pPr marL="1362056" indent="-523867">
              <a:defRPr sz="2292">
                <a:latin typeface="Trebuchet MS" pitchFamily="34" charset="0"/>
              </a:defRPr>
            </a:lvl2pPr>
            <a:lvl3pPr marL="1885924" indent="-523867">
              <a:defRPr sz="2292">
                <a:latin typeface="Trebuchet MS" pitchFamily="34" charset="0"/>
              </a:defRPr>
            </a:lvl3pPr>
            <a:lvl4pPr marL="2462179" indent="-576255">
              <a:defRPr sz="2292">
                <a:latin typeface="Trebuchet MS" pitchFamily="34" charset="0"/>
              </a:defRPr>
            </a:lvl4pPr>
            <a:lvl5pPr marL="2881273" indent="-419094">
              <a:defRPr sz="2292">
                <a:latin typeface="Trebuchet MS" pitchFamily="34" charset="0"/>
              </a:defRPr>
            </a:lvl5pPr>
          </a:lstStyle>
          <a:p>
            <a:pPr lvl="0"/>
            <a:r>
              <a:rPr lang="en-US" dirty="0"/>
              <a:t>Type in or paste your text here</a:t>
            </a:r>
          </a:p>
        </p:txBody>
      </p:sp>
      <p:sp>
        <p:nvSpPr>
          <p:cNvPr id="20" name="Text Placeholder 5"/>
          <p:cNvSpPr>
            <a:spLocks noGrp="1"/>
          </p:cNvSpPr>
          <p:nvPr>
            <p:ph type="body" sz="quarter" idx="20" hasCustomPrompt="1"/>
          </p:nvPr>
        </p:nvSpPr>
        <p:spPr>
          <a:xfrm>
            <a:off x="863574" y="21067020"/>
            <a:ext cx="12442031" cy="706660"/>
          </a:xfrm>
          <a:prstGeom prst="rect">
            <a:avLst/>
          </a:prstGeom>
          <a:noFill/>
        </p:spPr>
        <p:txBody>
          <a:bodyPr wrap="square" lIns="91436" tIns="91436" rIns="91436" bIns="91436" anchor="ctr" anchorCtr="0">
            <a:spAutoFit/>
          </a:bodyPr>
          <a:lstStyle>
            <a:lvl1pPr marL="0" indent="0" algn="ctr">
              <a:buNone/>
              <a:defRPr sz="3392" b="1" u="sng" baseline="0">
                <a:solidFill>
                  <a:schemeClr val="accent5">
                    <a:lumMod val="50000"/>
                  </a:schemeClr>
                </a:solidFill>
              </a:defRPr>
            </a:lvl1pPr>
          </a:lstStyle>
          <a:p>
            <a:pPr lvl="0"/>
            <a:r>
              <a:rPr lang="en-US" dirty="0"/>
              <a:t>(click to add)  OBJECTIVES</a:t>
            </a:r>
          </a:p>
        </p:txBody>
      </p:sp>
      <p:sp>
        <p:nvSpPr>
          <p:cNvPr id="21" name="Text Placeholder 3"/>
          <p:cNvSpPr>
            <a:spLocks noGrp="1"/>
          </p:cNvSpPr>
          <p:nvPr>
            <p:ph type="body" sz="quarter" idx="21" hasCustomPrompt="1"/>
          </p:nvPr>
        </p:nvSpPr>
        <p:spPr>
          <a:xfrm>
            <a:off x="13891420" y="25828838"/>
            <a:ext cx="12440573" cy="814368"/>
          </a:xfrm>
          <a:prstGeom prst="rect">
            <a:avLst/>
          </a:prstGeom>
        </p:spPr>
        <p:txBody>
          <a:bodyPr wrap="square" lIns="228589" tIns="228589" rIns="228589" bIns="228589">
            <a:spAutoFit/>
          </a:bodyPr>
          <a:lstStyle>
            <a:lvl1pPr marL="0" indent="0">
              <a:buNone/>
              <a:defRPr sz="2292">
                <a:solidFill>
                  <a:schemeClr val="accent5">
                    <a:lumMod val="50000"/>
                  </a:schemeClr>
                </a:solidFill>
                <a:latin typeface="Trebuchet MS" pitchFamily="34" charset="0"/>
              </a:defRPr>
            </a:lvl1pPr>
            <a:lvl2pPr marL="1362056" indent="-523867">
              <a:defRPr sz="2292">
                <a:latin typeface="Trebuchet MS" pitchFamily="34" charset="0"/>
              </a:defRPr>
            </a:lvl2pPr>
            <a:lvl3pPr marL="1885924" indent="-523867">
              <a:defRPr sz="2292">
                <a:latin typeface="Trebuchet MS" pitchFamily="34" charset="0"/>
              </a:defRPr>
            </a:lvl3pPr>
            <a:lvl4pPr marL="2462179" indent="-576255">
              <a:defRPr sz="2292">
                <a:latin typeface="Trebuchet MS" pitchFamily="34" charset="0"/>
              </a:defRPr>
            </a:lvl4pPr>
            <a:lvl5pPr marL="2881273" indent="-419094">
              <a:defRPr sz="2292">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13891420" y="25137550"/>
            <a:ext cx="12440573" cy="706660"/>
          </a:xfrm>
          <a:prstGeom prst="rect">
            <a:avLst/>
          </a:prstGeom>
          <a:noFill/>
        </p:spPr>
        <p:txBody>
          <a:bodyPr wrap="square" lIns="91436" tIns="91436" rIns="91436" bIns="91436" anchor="ctr" anchorCtr="0">
            <a:spAutoFit/>
          </a:bodyPr>
          <a:lstStyle>
            <a:lvl1pPr marL="0" indent="0" algn="ctr">
              <a:buNone/>
              <a:defRPr sz="3392" b="1" u="sng" baseline="0">
                <a:solidFill>
                  <a:schemeClr val="accent5">
                    <a:lumMod val="50000"/>
                  </a:schemeClr>
                </a:solidFill>
              </a:defRPr>
            </a:lvl1pPr>
          </a:lstStyle>
          <a:p>
            <a:pPr lvl="0"/>
            <a:r>
              <a:rPr lang="en-US" dirty="0"/>
              <a:t>(click to add)  MATERIALS &amp; METHODS</a:t>
            </a:r>
          </a:p>
        </p:txBody>
      </p:sp>
      <p:sp>
        <p:nvSpPr>
          <p:cNvPr id="23" name="Text Placeholder 3"/>
          <p:cNvSpPr>
            <a:spLocks noGrp="1"/>
          </p:cNvSpPr>
          <p:nvPr>
            <p:ph type="body" sz="quarter" idx="23" hasCustomPrompt="1"/>
          </p:nvPr>
        </p:nvSpPr>
        <p:spPr>
          <a:xfrm>
            <a:off x="13898697" y="7138870"/>
            <a:ext cx="12440573" cy="814368"/>
          </a:xfrm>
          <a:prstGeom prst="rect">
            <a:avLst/>
          </a:prstGeom>
        </p:spPr>
        <p:txBody>
          <a:bodyPr wrap="square" lIns="228589" tIns="228589" rIns="228589" bIns="228589">
            <a:spAutoFit/>
          </a:bodyPr>
          <a:lstStyle>
            <a:lvl1pPr marL="0" indent="0">
              <a:buNone/>
              <a:defRPr sz="2292">
                <a:solidFill>
                  <a:schemeClr val="accent5">
                    <a:lumMod val="50000"/>
                  </a:schemeClr>
                </a:solidFill>
                <a:latin typeface="Trebuchet MS" pitchFamily="34" charset="0"/>
              </a:defRPr>
            </a:lvl1pPr>
            <a:lvl2pPr marL="1362056" indent="-523867">
              <a:defRPr sz="2292">
                <a:latin typeface="Trebuchet MS" pitchFamily="34" charset="0"/>
              </a:defRPr>
            </a:lvl2pPr>
            <a:lvl3pPr marL="1885924" indent="-523867">
              <a:defRPr sz="2292">
                <a:latin typeface="Trebuchet MS" pitchFamily="34" charset="0"/>
              </a:defRPr>
            </a:lvl3pPr>
            <a:lvl4pPr marL="2462179" indent="-576255">
              <a:defRPr sz="2292">
                <a:latin typeface="Trebuchet MS" pitchFamily="34" charset="0"/>
              </a:defRPr>
            </a:lvl4pPr>
            <a:lvl5pPr marL="2881273" indent="-419094">
              <a:defRPr sz="2292">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13892878" y="6428178"/>
            <a:ext cx="12447852" cy="706660"/>
          </a:xfrm>
          <a:prstGeom prst="rect">
            <a:avLst/>
          </a:prstGeom>
          <a:noFill/>
        </p:spPr>
        <p:txBody>
          <a:bodyPr wrap="square" lIns="91436" tIns="91436" rIns="91436" bIns="91436" anchor="ctr" anchorCtr="0">
            <a:spAutoFit/>
          </a:bodyPr>
          <a:lstStyle>
            <a:lvl1pPr marL="0" indent="0" algn="ctr">
              <a:buNone/>
              <a:tabLst/>
              <a:defRPr sz="3392" b="1" u="sng" baseline="0">
                <a:solidFill>
                  <a:schemeClr val="accent5">
                    <a:lumMod val="50000"/>
                  </a:schemeClr>
                </a:solidFill>
              </a:defRPr>
            </a:lvl1pPr>
          </a:lstStyle>
          <a:p>
            <a:pPr lvl="0"/>
            <a:r>
              <a:rPr lang="en-US" dirty="0"/>
              <a:t>(click to add)  RESULTS</a:t>
            </a:r>
          </a:p>
        </p:txBody>
      </p:sp>
      <p:sp>
        <p:nvSpPr>
          <p:cNvPr id="25" name="Text Placeholder 5"/>
          <p:cNvSpPr>
            <a:spLocks noGrp="1"/>
          </p:cNvSpPr>
          <p:nvPr>
            <p:ph type="body" sz="quarter" idx="25" hasCustomPrompt="1"/>
          </p:nvPr>
        </p:nvSpPr>
        <p:spPr>
          <a:xfrm>
            <a:off x="26946097" y="6428178"/>
            <a:ext cx="12444693" cy="706660"/>
          </a:xfrm>
          <a:prstGeom prst="rect">
            <a:avLst/>
          </a:prstGeom>
          <a:noFill/>
        </p:spPr>
        <p:txBody>
          <a:bodyPr wrap="square" lIns="91436" tIns="91436" rIns="91436" bIns="91436" anchor="ctr" anchorCtr="0">
            <a:spAutoFit/>
          </a:bodyPr>
          <a:lstStyle>
            <a:lvl1pPr marL="0" indent="0" algn="ctr">
              <a:buNone/>
              <a:defRPr sz="3392" b="1" u="sng" baseline="0">
                <a:solidFill>
                  <a:schemeClr val="accent5">
                    <a:lumMod val="50000"/>
                  </a:schemeClr>
                </a:solidFill>
              </a:defRPr>
            </a:lvl1pPr>
          </a:lstStyle>
          <a:p>
            <a:pPr lvl="0"/>
            <a:r>
              <a:rPr lang="en-US" dirty="0"/>
              <a:t>(click to add)  CONCLUSIONS</a:t>
            </a:r>
          </a:p>
        </p:txBody>
      </p:sp>
      <p:sp>
        <p:nvSpPr>
          <p:cNvPr id="26" name="Text Placeholder 3"/>
          <p:cNvSpPr>
            <a:spLocks noGrp="1"/>
          </p:cNvSpPr>
          <p:nvPr>
            <p:ph type="body" sz="quarter" idx="26" hasCustomPrompt="1"/>
          </p:nvPr>
        </p:nvSpPr>
        <p:spPr>
          <a:xfrm>
            <a:off x="26946097" y="7129168"/>
            <a:ext cx="12444693" cy="814368"/>
          </a:xfrm>
          <a:prstGeom prst="rect">
            <a:avLst/>
          </a:prstGeom>
        </p:spPr>
        <p:txBody>
          <a:bodyPr wrap="square" lIns="228589" tIns="228589" rIns="228589" bIns="228589">
            <a:spAutoFit/>
          </a:bodyPr>
          <a:lstStyle>
            <a:lvl1pPr marL="0" indent="0">
              <a:buNone/>
              <a:defRPr sz="2292">
                <a:solidFill>
                  <a:schemeClr val="accent5">
                    <a:lumMod val="50000"/>
                  </a:schemeClr>
                </a:solidFill>
                <a:latin typeface="Trebuchet MS" pitchFamily="34" charset="0"/>
              </a:defRPr>
            </a:lvl1pPr>
            <a:lvl2pPr marL="1362056" indent="-523867">
              <a:defRPr sz="2292">
                <a:latin typeface="Trebuchet MS" pitchFamily="34" charset="0"/>
              </a:defRPr>
            </a:lvl2pPr>
            <a:lvl3pPr marL="1885924" indent="-523867">
              <a:defRPr sz="2292">
                <a:latin typeface="Trebuchet MS" pitchFamily="34" charset="0"/>
              </a:defRPr>
            </a:lvl3pPr>
            <a:lvl4pPr marL="2462179" indent="-576255">
              <a:defRPr sz="2292">
                <a:latin typeface="Trebuchet MS" pitchFamily="34" charset="0"/>
              </a:defRPr>
            </a:lvl4pPr>
            <a:lvl5pPr marL="2881273" indent="-419094">
              <a:defRPr sz="2292">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26946097" y="21027778"/>
            <a:ext cx="12444693" cy="706660"/>
          </a:xfrm>
          <a:prstGeom prst="rect">
            <a:avLst/>
          </a:prstGeom>
          <a:noFill/>
        </p:spPr>
        <p:txBody>
          <a:bodyPr wrap="square" lIns="91436" tIns="91436" rIns="91436" bIns="91436" anchor="ctr" anchorCtr="0">
            <a:spAutoFit/>
          </a:bodyPr>
          <a:lstStyle>
            <a:lvl1pPr marL="0" indent="0" algn="ctr">
              <a:buNone/>
              <a:defRPr sz="3392" b="1" u="sng" baseline="0">
                <a:solidFill>
                  <a:schemeClr val="accent5">
                    <a:lumMod val="50000"/>
                  </a:schemeClr>
                </a:solidFill>
              </a:defRPr>
            </a:lvl1pPr>
          </a:lstStyle>
          <a:p>
            <a:pPr lvl="0"/>
            <a:r>
              <a:rPr lang="en-US" dirty="0"/>
              <a:t>(click to add)  REFERENCES</a:t>
            </a:r>
          </a:p>
        </p:txBody>
      </p:sp>
      <p:sp>
        <p:nvSpPr>
          <p:cNvPr id="28" name="Text Placeholder 3"/>
          <p:cNvSpPr>
            <a:spLocks noGrp="1"/>
          </p:cNvSpPr>
          <p:nvPr>
            <p:ph type="body" sz="quarter" idx="28" hasCustomPrompt="1"/>
          </p:nvPr>
        </p:nvSpPr>
        <p:spPr>
          <a:xfrm>
            <a:off x="26941486" y="21728765"/>
            <a:ext cx="12449306" cy="814368"/>
          </a:xfrm>
          <a:prstGeom prst="rect">
            <a:avLst/>
          </a:prstGeom>
        </p:spPr>
        <p:txBody>
          <a:bodyPr wrap="square" lIns="228589" tIns="228589" rIns="228589" bIns="228589">
            <a:spAutoFit/>
          </a:bodyPr>
          <a:lstStyle>
            <a:lvl1pPr marL="0" indent="0">
              <a:buNone/>
              <a:defRPr sz="2292">
                <a:solidFill>
                  <a:schemeClr val="accent5">
                    <a:lumMod val="50000"/>
                  </a:schemeClr>
                </a:solidFill>
                <a:latin typeface="Trebuchet MS" pitchFamily="34" charset="0"/>
              </a:defRPr>
            </a:lvl1pPr>
            <a:lvl2pPr marL="1362056" indent="-523867">
              <a:defRPr sz="2292">
                <a:latin typeface="Trebuchet MS" pitchFamily="34" charset="0"/>
              </a:defRPr>
            </a:lvl2pPr>
            <a:lvl3pPr marL="1885924" indent="-523867">
              <a:defRPr sz="2292">
                <a:latin typeface="Trebuchet MS" pitchFamily="34" charset="0"/>
              </a:defRPr>
            </a:lvl3pPr>
            <a:lvl4pPr marL="2462179" indent="-576255">
              <a:defRPr sz="2292">
                <a:latin typeface="Trebuchet MS" pitchFamily="34" charset="0"/>
              </a:defRPr>
            </a:lvl4pPr>
            <a:lvl5pPr marL="2881273" indent="-419094">
              <a:defRPr sz="2292">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26946097" y="31378210"/>
            <a:ext cx="12444693" cy="706660"/>
          </a:xfrm>
          <a:prstGeom prst="rect">
            <a:avLst/>
          </a:prstGeom>
          <a:noFill/>
        </p:spPr>
        <p:txBody>
          <a:bodyPr wrap="square" lIns="91436" tIns="91436" rIns="91436" bIns="91436" anchor="ctr" anchorCtr="0">
            <a:spAutoFit/>
          </a:bodyPr>
          <a:lstStyle>
            <a:lvl1pPr marL="0" indent="0" algn="ctr">
              <a:buNone/>
              <a:defRPr sz="3392" b="1" u="sng" baseline="0">
                <a:solidFill>
                  <a:schemeClr val="accent5">
                    <a:lumMod val="50000"/>
                  </a:schemeClr>
                </a:solidFill>
              </a:defRPr>
            </a:lvl1pPr>
          </a:lstStyle>
          <a:p>
            <a:pPr lvl="0"/>
            <a:r>
              <a:rPr lang="en-US" dirty="0"/>
              <a:t>(click to add)  ACKNOWLEDGEMENTS  or  CONTACT</a:t>
            </a:r>
          </a:p>
        </p:txBody>
      </p:sp>
      <p:sp>
        <p:nvSpPr>
          <p:cNvPr id="30" name="Text Placeholder 3"/>
          <p:cNvSpPr>
            <a:spLocks noGrp="1"/>
          </p:cNvSpPr>
          <p:nvPr>
            <p:ph type="body" sz="quarter" idx="30" hasCustomPrompt="1"/>
          </p:nvPr>
        </p:nvSpPr>
        <p:spPr>
          <a:xfrm>
            <a:off x="26946098" y="32079200"/>
            <a:ext cx="12449306" cy="814368"/>
          </a:xfrm>
          <a:prstGeom prst="rect">
            <a:avLst/>
          </a:prstGeom>
        </p:spPr>
        <p:txBody>
          <a:bodyPr wrap="square" lIns="228589" tIns="228589" rIns="228589" bIns="228589">
            <a:spAutoFit/>
          </a:bodyPr>
          <a:lstStyle>
            <a:lvl1pPr marL="0" indent="0">
              <a:buNone/>
              <a:defRPr sz="2292">
                <a:solidFill>
                  <a:schemeClr val="accent5">
                    <a:lumMod val="50000"/>
                  </a:schemeClr>
                </a:solidFill>
                <a:latin typeface="Trebuchet MS" pitchFamily="34" charset="0"/>
              </a:defRPr>
            </a:lvl1pPr>
            <a:lvl2pPr marL="1362056" indent="-523867">
              <a:defRPr sz="2292">
                <a:latin typeface="Trebuchet MS" pitchFamily="34" charset="0"/>
              </a:defRPr>
            </a:lvl2pPr>
            <a:lvl3pPr marL="1885924" indent="-523867">
              <a:defRPr sz="2292">
                <a:latin typeface="Trebuchet MS" pitchFamily="34" charset="0"/>
              </a:defRPr>
            </a:lvl3pPr>
            <a:lvl4pPr marL="2462179" indent="-576255">
              <a:defRPr sz="2292">
                <a:latin typeface="Trebuchet MS" pitchFamily="34" charset="0"/>
              </a:defRPr>
            </a:lvl4pPr>
            <a:lvl5pPr marL="2881273" indent="-419094">
              <a:defRPr sz="2292">
                <a:latin typeface="Trebuchet MS" pitchFamily="34" charset="0"/>
              </a:defRPr>
            </a:lvl5pPr>
          </a:lstStyle>
          <a:p>
            <a:pPr lvl="0"/>
            <a:r>
              <a:rPr lang="en-US" dirty="0"/>
              <a:t>Type in or paste your text here</a:t>
            </a:r>
          </a:p>
        </p:txBody>
      </p:sp>
      <p:sp>
        <p:nvSpPr>
          <p:cNvPr id="77" name="Text Placeholder 76"/>
          <p:cNvSpPr>
            <a:spLocks noGrp="1"/>
          </p:cNvSpPr>
          <p:nvPr>
            <p:ph type="body" sz="quarter" idx="150" hasCustomPrompt="1"/>
          </p:nvPr>
        </p:nvSpPr>
        <p:spPr>
          <a:xfrm>
            <a:off x="5343525" y="4310759"/>
            <a:ext cx="29546550" cy="1173480"/>
          </a:xfrm>
          <a:prstGeom prst="rect">
            <a:avLst/>
          </a:prstGeom>
        </p:spPr>
        <p:txBody>
          <a:bodyPr>
            <a:normAutofit/>
          </a:bodyPr>
          <a:lstStyle>
            <a:lvl1pPr marL="0" indent="0" algn="ctr">
              <a:buFontTx/>
              <a:buNone/>
              <a:defRPr sz="5500">
                <a:solidFill>
                  <a:schemeClr val="bg1"/>
                </a:solidFill>
                <a:latin typeface="+mj-lt"/>
              </a:defRPr>
            </a:lvl1pPr>
            <a:lvl2pPr>
              <a:buFontTx/>
              <a:buNone/>
              <a:defRPr sz="6600"/>
            </a:lvl2pPr>
            <a:lvl3pPr>
              <a:buFontTx/>
              <a:buNone/>
              <a:defRPr sz="6600"/>
            </a:lvl3pPr>
            <a:lvl4pPr>
              <a:buFontTx/>
              <a:buNone/>
              <a:defRPr sz="6600"/>
            </a:lvl4pPr>
            <a:lvl5pPr>
              <a:buFontTx/>
              <a:buNone/>
              <a:defRPr sz="6600"/>
            </a:lvl5pPr>
          </a:lstStyle>
          <a:p>
            <a:pPr lvl="0"/>
            <a:r>
              <a:rPr lang="en-US" dirty="0"/>
              <a:t>Click here to add affiliations</a:t>
            </a:r>
          </a:p>
        </p:txBody>
      </p:sp>
      <p:sp>
        <p:nvSpPr>
          <p:cNvPr id="78" name="Text Placeholder 76"/>
          <p:cNvSpPr>
            <a:spLocks noGrp="1"/>
          </p:cNvSpPr>
          <p:nvPr>
            <p:ph type="body" sz="quarter" idx="151" hasCustomPrompt="1"/>
          </p:nvPr>
        </p:nvSpPr>
        <p:spPr>
          <a:xfrm>
            <a:off x="5343525" y="2613404"/>
            <a:ext cx="29546550" cy="1697355"/>
          </a:xfrm>
          <a:prstGeom prst="rect">
            <a:avLst/>
          </a:prstGeom>
        </p:spPr>
        <p:txBody>
          <a:bodyPr anchor="t" anchorCtr="1">
            <a:normAutofit/>
          </a:bodyPr>
          <a:lstStyle>
            <a:lvl1pPr marL="0" indent="0" algn="ctr">
              <a:buFontTx/>
              <a:buNone/>
              <a:defRPr sz="8067">
                <a:solidFill>
                  <a:schemeClr val="bg1"/>
                </a:solidFill>
                <a:latin typeface="+mj-lt"/>
              </a:defRPr>
            </a:lvl1pPr>
            <a:lvl2pPr>
              <a:buFontTx/>
              <a:buNone/>
              <a:defRPr sz="6600"/>
            </a:lvl2pPr>
            <a:lvl3pPr>
              <a:buFontTx/>
              <a:buNone/>
              <a:defRPr sz="6600"/>
            </a:lvl3pPr>
            <a:lvl4pPr>
              <a:buFontTx/>
              <a:buNone/>
              <a:defRPr sz="6600"/>
            </a:lvl4pPr>
            <a:lvl5pPr>
              <a:buFontTx/>
              <a:buNone/>
              <a:defRPr sz="6600"/>
            </a:lvl5pPr>
          </a:lstStyle>
          <a:p>
            <a:pPr lvl="0"/>
            <a:r>
              <a:rPr lang="en-US" dirty="0"/>
              <a:t>Click here to add authors</a:t>
            </a:r>
          </a:p>
        </p:txBody>
      </p:sp>
      <p:sp>
        <p:nvSpPr>
          <p:cNvPr id="79" name="Text Placeholder 76"/>
          <p:cNvSpPr>
            <a:spLocks noGrp="1"/>
          </p:cNvSpPr>
          <p:nvPr>
            <p:ph type="body" sz="quarter" idx="153" hasCustomPrompt="1"/>
          </p:nvPr>
        </p:nvSpPr>
        <p:spPr>
          <a:xfrm>
            <a:off x="5343525" y="535666"/>
            <a:ext cx="29546550" cy="2077738"/>
          </a:xfrm>
          <a:prstGeom prst="rect">
            <a:avLst/>
          </a:prstGeom>
        </p:spPr>
        <p:txBody>
          <a:bodyPr anchor="t" anchorCtr="1">
            <a:normAutofit/>
          </a:bodyPr>
          <a:lstStyle>
            <a:lvl1pPr marL="0" indent="0" algn="ctr">
              <a:buFontTx/>
              <a:buNone/>
              <a:defRPr sz="10542" b="1">
                <a:solidFill>
                  <a:schemeClr val="bg1"/>
                </a:solidFill>
                <a:latin typeface="+mj-lt"/>
              </a:defRPr>
            </a:lvl1pPr>
            <a:lvl2pPr>
              <a:buFontTx/>
              <a:buNone/>
              <a:defRPr sz="6600"/>
            </a:lvl2pPr>
            <a:lvl3pPr>
              <a:buFontTx/>
              <a:buNone/>
              <a:defRPr sz="6600"/>
            </a:lvl3pPr>
            <a:lvl4pPr>
              <a:buFontTx/>
              <a:buNone/>
              <a:defRPr sz="6600"/>
            </a:lvl4pPr>
            <a:lvl5pPr>
              <a:buFontTx/>
              <a:buNone/>
              <a:defRPr sz="6600"/>
            </a:lvl5pPr>
          </a:lstStyle>
          <a:p>
            <a:pPr lvl="0"/>
            <a:r>
              <a:rPr lang="en-US" dirty="0"/>
              <a:t>Click here to add title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828841" y="7181555"/>
            <a:ext cx="9218745" cy="856687"/>
          </a:xfrm>
          <a:prstGeom prst="rect">
            <a:avLst/>
          </a:prstGeom>
        </p:spPr>
        <p:txBody>
          <a:bodyPr wrap="square" lIns="228589" tIns="228589" rIns="228589" bIns="228589">
            <a:spAutoFit/>
          </a:bodyPr>
          <a:lstStyle>
            <a:lvl1pPr marL="0" indent="0">
              <a:buNone/>
              <a:defRPr sz="2567">
                <a:solidFill>
                  <a:schemeClr val="accent5">
                    <a:lumMod val="50000"/>
                  </a:schemeClr>
                </a:solidFill>
                <a:latin typeface="Trebuchet MS" pitchFamily="34" charset="0"/>
              </a:defRPr>
            </a:lvl1pPr>
            <a:lvl2pPr marL="1362056" indent="-523867">
              <a:defRPr sz="2292">
                <a:latin typeface="Trebuchet MS" pitchFamily="34" charset="0"/>
              </a:defRPr>
            </a:lvl2pPr>
            <a:lvl3pPr marL="1885924" indent="-523867">
              <a:defRPr sz="2292">
                <a:latin typeface="Trebuchet MS" pitchFamily="34" charset="0"/>
              </a:defRPr>
            </a:lvl3pPr>
            <a:lvl4pPr marL="2462179" indent="-576255">
              <a:defRPr sz="2292">
                <a:latin typeface="Trebuchet MS" pitchFamily="34" charset="0"/>
              </a:defRPr>
            </a:lvl4pPr>
            <a:lvl5pPr marL="2881273" indent="-419094">
              <a:defRPr sz="2292">
                <a:latin typeface="Trebuchet MS" pitchFamily="34" charset="0"/>
              </a:defRPr>
            </a:lvl5pPr>
          </a:lstStyle>
          <a:p>
            <a:pPr lvl="0"/>
            <a:r>
              <a:rPr lang="en-US" dirty="0"/>
              <a:t>Enter your text here</a:t>
            </a:r>
          </a:p>
        </p:txBody>
      </p:sp>
      <p:sp>
        <p:nvSpPr>
          <p:cNvPr id="6" name="Text Placeholder 5"/>
          <p:cNvSpPr>
            <a:spLocks noGrp="1"/>
          </p:cNvSpPr>
          <p:nvPr>
            <p:ph type="body" sz="quarter" idx="11" hasCustomPrompt="1"/>
          </p:nvPr>
        </p:nvSpPr>
        <p:spPr>
          <a:xfrm>
            <a:off x="845481" y="6428178"/>
            <a:ext cx="9211469" cy="748980"/>
          </a:xfrm>
          <a:prstGeom prst="rect">
            <a:avLst/>
          </a:prstGeom>
          <a:noFill/>
        </p:spPr>
        <p:txBody>
          <a:bodyPr lIns="91436" tIns="91436" rIns="91436" bIns="91436" anchor="ctr" anchorCtr="0">
            <a:spAutoFit/>
          </a:bodyPr>
          <a:lstStyle>
            <a:lvl1pPr marL="0" indent="0" algn="ctr">
              <a:buNone/>
              <a:defRPr sz="3667" b="1" u="sng" baseline="0">
                <a:solidFill>
                  <a:schemeClr val="accent5">
                    <a:lumMod val="50000"/>
                  </a:schemeClr>
                </a:solidFill>
              </a:defRPr>
            </a:lvl1pPr>
          </a:lstStyle>
          <a:p>
            <a:pPr lvl="0"/>
            <a:r>
              <a:rPr lang="en-US" dirty="0"/>
              <a:t>(click to add) INTRODUCTION or ABSTRACT</a:t>
            </a:r>
          </a:p>
        </p:txBody>
      </p:sp>
      <p:sp>
        <p:nvSpPr>
          <p:cNvPr id="19" name="Text Placeholder 3"/>
          <p:cNvSpPr>
            <a:spLocks noGrp="1"/>
          </p:cNvSpPr>
          <p:nvPr>
            <p:ph type="body" sz="quarter" idx="19" hasCustomPrompt="1"/>
          </p:nvPr>
        </p:nvSpPr>
        <p:spPr>
          <a:xfrm>
            <a:off x="827382" y="18077257"/>
            <a:ext cx="9220200" cy="856687"/>
          </a:xfrm>
          <a:prstGeom prst="rect">
            <a:avLst/>
          </a:prstGeom>
        </p:spPr>
        <p:txBody>
          <a:bodyPr wrap="square" lIns="228589" tIns="228589" rIns="228589" bIns="228589">
            <a:spAutoFit/>
          </a:bodyPr>
          <a:lstStyle>
            <a:lvl1pPr marL="0" indent="0">
              <a:buNone/>
              <a:defRPr sz="2567">
                <a:solidFill>
                  <a:schemeClr val="accent5">
                    <a:lumMod val="50000"/>
                  </a:schemeClr>
                </a:solidFill>
                <a:latin typeface="Trebuchet MS" pitchFamily="34" charset="0"/>
              </a:defRPr>
            </a:lvl1pPr>
            <a:lvl2pPr marL="1362056" indent="-523867">
              <a:defRPr sz="2292">
                <a:latin typeface="Trebuchet MS" pitchFamily="34" charset="0"/>
              </a:defRPr>
            </a:lvl2pPr>
            <a:lvl3pPr marL="1885924" indent="-523867">
              <a:defRPr sz="2292">
                <a:latin typeface="Trebuchet MS" pitchFamily="34" charset="0"/>
              </a:defRPr>
            </a:lvl3pPr>
            <a:lvl4pPr marL="2462179" indent="-576255">
              <a:defRPr sz="2292">
                <a:latin typeface="Trebuchet MS" pitchFamily="34" charset="0"/>
              </a:defRPr>
            </a:lvl4pPr>
            <a:lvl5pPr marL="2881273" indent="-419094">
              <a:defRPr sz="2292">
                <a:latin typeface="Trebuchet MS" pitchFamily="34" charset="0"/>
              </a:defRPr>
            </a:lvl5pPr>
          </a:lstStyle>
          <a:p>
            <a:pPr lvl="0"/>
            <a:r>
              <a:rPr lang="en-US" dirty="0"/>
              <a:t>Enter your text here</a:t>
            </a:r>
          </a:p>
        </p:txBody>
      </p:sp>
      <p:sp>
        <p:nvSpPr>
          <p:cNvPr id="20" name="Text Placeholder 5"/>
          <p:cNvSpPr>
            <a:spLocks noGrp="1"/>
          </p:cNvSpPr>
          <p:nvPr>
            <p:ph type="body" sz="quarter" idx="20" hasCustomPrompt="1"/>
          </p:nvPr>
        </p:nvSpPr>
        <p:spPr>
          <a:xfrm>
            <a:off x="845477" y="17363124"/>
            <a:ext cx="9212924" cy="748980"/>
          </a:xfrm>
          <a:prstGeom prst="rect">
            <a:avLst/>
          </a:prstGeom>
          <a:noFill/>
        </p:spPr>
        <p:txBody>
          <a:bodyPr wrap="square" lIns="91436" tIns="91436" rIns="91436" bIns="91436" anchor="ctr" anchorCtr="0">
            <a:spAutoFit/>
          </a:bodyPr>
          <a:lstStyle>
            <a:lvl1pPr marL="0" indent="0" algn="ctr">
              <a:buNone/>
              <a:defRPr sz="3667" b="1" u="sng" baseline="0">
                <a:solidFill>
                  <a:schemeClr val="accent5">
                    <a:lumMod val="50000"/>
                  </a:schemeClr>
                </a:solidFill>
              </a:defRPr>
            </a:lvl1pPr>
          </a:lstStyle>
          <a:p>
            <a:pPr lvl="0"/>
            <a:r>
              <a:rPr lang="en-US" dirty="0"/>
              <a:t>(click to add)  OBJECTIVES</a:t>
            </a:r>
          </a:p>
        </p:txBody>
      </p:sp>
      <p:sp>
        <p:nvSpPr>
          <p:cNvPr id="21" name="Text Placeholder 3"/>
          <p:cNvSpPr>
            <a:spLocks noGrp="1"/>
          </p:cNvSpPr>
          <p:nvPr>
            <p:ph type="body" sz="quarter" idx="21" hasCustomPrompt="1"/>
          </p:nvPr>
        </p:nvSpPr>
        <p:spPr>
          <a:xfrm>
            <a:off x="10621566" y="7171853"/>
            <a:ext cx="18993377" cy="856687"/>
          </a:xfrm>
          <a:prstGeom prst="rect">
            <a:avLst/>
          </a:prstGeom>
        </p:spPr>
        <p:txBody>
          <a:bodyPr wrap="square" lIns="228589" tIns="228589" rIns="228589" bIns="228589">
            <a:spAutoFit/>
          </a:bodyPr>
          <a:lstStyle>
            <a:lvl1pPr marL="0" indent="0">
              <a:buNone/>
              <a:defRPr sz="2567">
                <a:solidFill>
                  <a:schemeClr val="accent5">
                    <a:lumMod val="50000"/>
                  </a:schemeClr>
                </a:solidFill>
                <a:latin typeface="Trebuchet MS" pitchFamily="34" charset="0"/>
              </a:defRPr>
            </a:lvl1pPr>
            <a:lvl2pPr marL="1362056" indent="-523867">
              <a:defRPr sz="2292">
                <a:latin typeface="Trebuchet MS" pitchFamily="34" charset="0"/>
              </a:defRPr>
            </a:lvl2pPr>
            <a:lvl3pPr marL="1885924" indent="-523867">
              <a:defRPr sz="2292">
                <a:latin typeface="Trebuchet MS" pitchFamily="34" charset="0"/>
              </a:defRPr>
            </a:lvl3pPr>
            <a:lvl4pPr marL="2462179" indent="-576255">
              <a:defRPr sz="2292">
                <a:latin typeface="Trebuchet MS" pitchFamily="34" charset="0"/>
              </a:defRPr>
            </a:lvl4pPr>
            <a:lvl5pPr marL="2881273" indent="-419094">
              <a:defRPr sz="2292">
                <a:latin typeface="Trebuchet MS" pitchFamily="34" charset="0"/>
              </a:defRPr>
            </a:lvl5pPr>
          </a:lstStyle>
          <a:p>
            <a:pPr lvl="0"/>
            <a:r>
              <a:rPr lang="en-US" dirty="0"/>
              <a:t>Enter your text here</a:t>
            </a:r>
          </a:p>
        </p:txBody>
      </p:sp>
      <p:sp>
        <p:nvSpPr>
          <p:cNvPr id="22" name="Text Placeholder 5"/>
          <p:cNvSpPr>
            <a:spLocks noGrp="1"/>
          </p:cNvSpPr>
          <p:nvPr>
            <p:ph type="body" sz="quarter" idx="22" hasCustomPrompt="1"/>
          </p:nvPr>
        </p:nvSpPr>
        <p:spPr>
          <a:xfrm>
            <a:off x="10621567" y="6428178"/>
            <a:ext cx="18993379" cy="748980"/>
          </a:xfrm>
          <a:prstGeom prst="rect">
            <a:avLst/>
          </a:prstGeom>
          <a:noFill/>
        </p:spPr>
        <p:txBody>
          <a:bodyPr wrap="square" lIns="91436" tIns="91436" rIns="91436" bIns="91436" anchor="ctr" anchorCtr="0">
            <a:spAutoFit/>
          </a:bodyPr>
          <a:lstStyle>
            <a:lvl1pPr marL="0" indent="0" algn="ctr">
              <a:buNone/>
              <a:tabLst/>
              <a:defRPr sz="3667" b="1" u="sng" baseline="0">
                <a:solidFill>
                  <a:schemeClr val="accent5">
                    <a:lumMod val="50000"/>
                  </a:schemeClr>
                </a:solidFill>
              </a:defRPr>
            </a:lvl1pPr>
          </a:lstStyle>
          <a:p>
            <a:pPr lvl="0"/>
            <a:r>
              <a:rPr lang="en-US" dirty="0"/>
              <a:t>(header)  MATERIALS &amp; METHODS</a:t>
            </a:r>
          </a:p>
        </p:txBody>
      </p:sp>
      <p:sp>
        <p:nvSpPr>
          <p:cNvPr id="23" name="Text Placeholder 3"/>
          <p:cNvSpPr>
            <a:spLocks noGrp="1"/>
          </p:cNvSpPr>
          <p:nvPr>
            <p:ph type="body" sz="quarter" idx="23" hasCustomPrompt="1"/>
          </p:nvPr>
        </p:nvSpPr>
        <p:spPr>
          <a:xfrm>
            <a:off x="10621567" y="26503672"/>
            <a:ext cx="18993379" cy="856687"/>
          </a:xfrm>
          <a:prstGeom prst="rect">
            <a:avLst/>
          </a:prstGeom>
        </p:spPr>
        <p:txBody>
          <a:bodyPr wrap="square" lIns="228589" tIns="228589" rIns="228589" bIns="228589">
            <a:spAutoFit/>
          </a:bodyPr>
          <a:lstStyle>
            <a:lvl1pPr marL="0" indent="0">
              <a:buNone/>
              <a:defRPr sz="2567">
                <a:solidFill>
                  <a:schemeClr val="accent5">
                    <a:lumMod val="50000"/>
                  </a:schemeClr>
                </a:solidFill>
                <a:latin typeface="Trebuchet MS" pitchFamily="34" charset="0"/>
              </a:defRPr>
            </a:lvl1pPr>
            <a:lvl2pPr marL="1362056" indent="-523867">
              <a:defRPr sz="2292">
                <a:latin typeface="Trebuchet MS" pitchFamily="34" charset="0"/>
              </a:defRPr>
            </a:lvl2pPr>
            <a:lvl3pPr marL="1885924" indent="-523867">
              <a:defRPr sz="2292">
                <a:latin typeface="Trebuchet MS" pitchFamily="34" charset="0"/>
              </a:defRPr>
            </a:lvl3pPr>
            <a:lvl4pPr marL="2462179" indent="-576255">
              <a:defRPr sz="2292">
                <a:latin typeface="Trebuchet MS" pitchFamily="34" charset="0"/>
              </a:defRPr>
            </a:lvl4pPr>
            <a:lvl5pPr marL="2881273" indent="-419094">
              <a:defRPr sz="2292">
                <a:latin typeface="Trebuchet MS" pitchFamily="34" charset="0"/>
              </a:defRPr>
            </a:lvl5pPr>
          </a:lstStyle>
          <a:p>
            <a:pPr lvl="0"/>
            <a:r>
              <a:rPr lang="en-US" dirty="0"/>
              <a:t>Enter your text here</a:t>
            </a:r>
          </a:p>
        </p:txBody>
      </p:sp>
      <p:sp>
        <p:nvSpPr>
          <p:cNvPr id="24" name="Text Placeholder 5"/>
          <p:cNvSpPr>
            <a:spLocks noGrp="1"/>
          </p:cNvSpPr>
          <p:nvPr>
            <p:ph type="body" sz="quarter" idx="24" hasCustomPrompt="1"/>
          </p:nvPr>
        </p:nvSpPr>
        <p:spPr>
          <a:xfrm>
            <a:off x="10621565" y="25750298"/>
            <a:ext cx="18993379" cy="748980"/>
          </a:xfrm>
          <a:prstGeom prst="rect">
            <a:avLst/>
          </a:prstGeom>
          <a:noFill/>
        </p:spPr>
        <p:txBody>
          <a:bodyPr wrap="square" lIns="91436" tIns="91436" rIns="91436" bIns="91436" anchor="ctr" anchorCtr="0">
            <a:spAutoFit/>
          </a:bodyPr>
          <a:lstStyle>
            <a:lvl1pPr marL="0" indent="0" algn="ctr">
              <a:buNone/>
              <a:defRPr sz="3667" b="1" u="sng" baseline="0">
                <a:solidFill>
                  <a:schemeClr val="accent5">
                    <a:lumMod val="50000"/>
                  </a:schemeClr>
                </a:solidFill>
              </a:defRPr>
            </a:lvl1pPr>
          </a:lstStyle>
          <a:p>
            <a:pPr lvl="0"/>
            <a:r>
              <a:rPr lang="en-US" dirty="0"/>
              <a:t>(click to add)  RESULTS</a:t>
            </a:r>
          </a:p>
        </p:txBody>
      </p:sp>
      <p:sp>
        <p:nvSpPr>
          <p:cNvPr id="25" name="Text Placeholder 5"/>
          <p:cNvSpPr>
            <a:spLocks noGrp="1"/>
          </p:cNvSpPr>
          <p:nvPr>
            <p:ph type="body" sz="quarter" idx="25" hasCustomPrompt="1"/>
          </p:nvPr>
        </p:nvSpPr>
        <p:spPr>
          <a:xfrm>
            <a:off x="30181021" y="6428178"/>
            <a:ext cx="9209767" cy="748980"/>
          </a:xfrm>
          <a:prstGeom prst="rect">
            <a:avLst/>
          </a:prstGeom>
          <a:noFill/>
        </p:spPr>
        <p:txBody>
          <a:bodyPr wrap="square" lIns="91436" tIns="91436" rIns="91436" bIns="91436" anchor="ctr" anchorCtr="0">
            <a:spAutoFit/>
          </a:bodyPr>
          <a:lstStyle>
            <a:lvl1pPr marL="0" indent="0" algn="ctr">
              <a:buNone/>
              <a:defRPr sz="3667" b="1" u="sng" baseline="0">
                <a:solidFill>
                  <a:schemeClr val="accent5">
                    <a:lumMod val="50000"/>
                  </a:schemeClr>
                </a:solidFill>
              </a:defRPr>
            </a:lvl1pPr>
          </a:lstStyle>
          <a:p>
            <a:pPr lvl="0"/>
            <a:r>
              <a:rPr lang="en-US" dirty="0"/>
              <a:t>(click to add) CONCLUSIONS</a:t>
            </a:r>
          </a:p>
        </p:txBody>
      </p:sp>
      <p:sp>
        <p:nvSpPr>
          <p:cNvPr id="26" name="Text Placeholder 3"/>
          <p:cNvSpPr>
            <a:spLocks noGrp="1"/>
          </p:cNvSpPr>
          <p:nvPr>
            <p:ph type="body" sz="quarter" idx="26" hasCustomPrompt="1"/>
          </p:nvPr>
        </p:nvSpPr>
        <p:spPr>
          <a:xfrm>
            <a:off x="30181021" y="7181555"/>
            <a:ext cx="9209767" cy="856687"/>
          </a:xfrm>
          <a:prstGeom prst="rect">
            <a:avLst/>
          </a:prstGeom>
        </p:spPr>
        <p:txBody>
          <a:bodyPr wrap="square" lIns="228589" tIns="228589" rIns="228589" bIns="228589">
            <a:spAutoFit/>
          </a:bodyPr>
          <a:lstStyle>
            <a:lvl1pPr marL="0" indent="0">
              <a:buNone/>
              <a:defRPr sz="2567">
                <a:solidFill>
                  <a:schemeClr val="accent5">
                    <a:lumMod val="50000"/>
                  </a:schemeClr>
                </a:solidFill>
                <a:latin typeface="Trebuchet MS" pitchFamily="34" charset="0"/>
              </a:defRPr>
            </a:lvl1pPr>
            <a:lvl2pPr marL="1362056" indent="-523867">
              <a:defRPr sz="2292">
                <a:latin typeface="Trebuchet MS" pitchFamily="34" charset="0"/>
              </a:defRPr>
            </a:lvl2pPr>
            <a:lvl3pPr marL="1885924" indent="-523867">
              <a:defRPr sz="2292">
                <a:latin typeface="Trebuchet MS" pitchFamily="34" charset="0"/>
              </a:defRPr>
            </a:lvl3pPr>
            <a:lvl4pPr marL="2462179" indent="-576255">
              <a:defRPr sz="2292">
                <a:latin typeface="Trebuchet MS" pitchFamily="34" charset="0"/>
              </a:defRPr>
            </a:lvl4pPr>
            <a:lvl5pPr marL="2881273" indent="-419094">
              <a:defRPr sz="2292">
                <a:latin typeface="Trebuchet MS" pitchFamily="34" charset="0"/>
              </a:defRPr>
            </a:lvl5pPr>
          </a:lstStyle>
          <a:p>
            <a:pPr lvl="0"/>
            <a:r>
              <a:rPr lang="en-US" dirty="0"/>
              <a:t>Enter your text here</a:t>
            </a:r>
          </a:p>
        </p:txBody>
      </p:sp>
      <p:sp>
        <p:nvSpPr>
          <p:cNvPr id="27" name="Text Placeholder 5"/>
          <p:cNvSpPr>
            <a:spLocks noGrp="1"/>
          </p:cNvSpPr>
          <p:nvPr>
            <p:ph type="body" sz="quarter" idx="27" hasCustomPrompt="1"/>
          </p:nvPr>
        </p:nvSpPr>
        <p:spPr>
          <a:xfrm>
            <a:off x="30175804" y="17436733"/>
            <a:ext cx="9209767" cy="748980"/>
          </a:xfrm>
          <a:prstGeom prst="rect">
            <a:avLst/>
          </a:prstGeom>
          <a:noFill/>
        </p:spPr>
        <p:txBody>
          <a:bodyPr wrap="square" lIns="91436" tIns="91436" rIns="91436" bIns="91436" anchor="ctr" anchorCtr="0">
            <a:spAutoFit/>
          </a:bodyPr>
          <a:lstStyle>
            <a:lvl1pPr marL="0" indent="0" algn="ctr">
              <a:buNone/>
              <a:defRPr sz="3667" b="1" u="sng" baseline="0">
                <a:solidFill>
                  <a:schemeClr val="accent5">
                    <a:lumMod val="50000"/>
                  </a:schemeClr>
                </a:solidFill>
              </a:defRPr>
            </a:lvl1pPr>
          </a:lstStyle>
          <a:p>
            <a:pPr lvl="0"/>
            <a:r>
              <a:rPr lang="en-US" dirty="0"/>
              <a:t>(click to add) REFERENCES</a:t>
            </a:r>
          </a:p>
        </p:txBody>
      </p:sp>
      <p:sp>
        <p:nvSpPr>
          <p:cNvPr id="28" name="Text Placeholder 3"/>
          <p:cNvSpPr>
            <a:spLocks noGrp="1"/>
          </p:cNvSpPr>
          <p:nvPr>
            <p:ph type="body" sz="quarter" idx="28" hasCustomPrompt="1"/>
          </p:nvPr>
        </p:nvSpPr>
        <p:spPr>
          <a:xfrm>
            <a:off x="30234865" y="18190107"/>
            <a:ext cx="9142923" cy="856687"/>
          </a:xfrm>
          <a:prstGeom prst="rect">
            <a:avLst/>
          </a:prstGeom>
        </p:spPr>
        <p:txBody>
          <a:bodyPr wrap="square" lIns="228589" tIns="228589" rIns="228589" bIns="228589">
            <a:spAutoFit/>
          </a:bodyPr>
          <a:lstStyle>
            <a:lvl1pPr marL="0" indent="0">
              <a:buNone/>
              <a:defRPr sz="2567">
                <a:solidFill>
                  <a:schemeClr val="accent5">
                    <a:lumMod val="50000"/>
                  </a:schemeClr>
                </a:solidFill>
                <a:latin typeface="Trebuchet MS" pitchFamily="34" charset="0"/>
              </a:defRPr>
            </a:lvl1pPr>
            <a:lvl2pPr marL="1362056" indent="-523867">
              <a:defRPr sz="2292">
                <a:latin typeface="Trebuchet MS" pitchFamily="34" charset="0"/>
              </a:defRPr>
            </a:lvl2pPr>
            <a:lvl3pPr marL="1885924" indent="-523867">
              <a:defRPr sz="2292">
                <a:latin typeface="Trebuchet MS" pitchFamily="34" charset="0"/>
              </a:defRPr>
            </a:lvl3pPr>
            <a:lvl4pPr marL="2462179" indent="-576255">
              <a:defRPr sz="2292">
                <a:latin typeface="Trebuchet MS" pitchFamily="34" charset="0"/>
              </a:defRPr>
            </a:lvl4pPr>
            <a:lvl5pPr marL="2881273" indent="-419094">
              <a:defRPr sz="2292">
                <a:latin typeface="Trebuchet MS" pitchFamily="34" charset="0"/>
              </a:defRPr>
            </a:lvl5pPr>
          </a:lstStyle>
          <a:p>
            <a:pPr lvl="0"/>
            <a:r>
              <a:rPr lang="en-US" dirty="0"/>
              <a:t>Enter your text here</a:t>
            </a:r>
          </a:p>
        </p:txBody>
      </p:sp>
      <p:sp>
        <p:nvSpPr>
          <p:cNvPr id="29" name="Text Placeholder 5"/>
          <p:cNvSpPr>
            <a:spLocks noGrp="1"/>
          </p:cNvSpPr>
          <p:nvPr>
            <p:ph type="body" sz="quarter" idx="29" hasCustomPrompt="1"/>
          </p:nvPr>
        </p:nvSpPr>
        <p:spPr>
          <a:xfrm>
            <a:off x="30181021" y="31366535"/>
            <a:ext cx="9209767" cy="1313300"/>
          </a:xfrm>
          <a:prstGeom prst="rect">
            <a:avLst/>
          </a:prstGeom>
          <a:noFill/>
        </p:spPr>
        <p:txBody>
          <a:bodyPr wrap="square" lIns="91436" tIns="91436" rIns="91436" bIns="91436" anchor="ctr" anchorCtr="0">
            <a:spAutoFit/>
          </a:bodyPr>
          <a:lstStyle>
            <a:lvl1pPr marL="0" indent="0" algn="ctr">
              <a:buNone/>
              <a:defRPr sz="3667" b="1" u="sng" baseline="0">
                <a:solidFill>
                  <a:schemeClr val="accent5">
                    <a:lumMod val="50000"/>
                  </a:schemeClr>
                </a:solidFill>
              </a:defRPr>
            </a:lvl1pPr>
          </a:lstStyle>
          <a:p>
            <a:pPr lvl="0"/>
            <a:r>
              <a:rPr lang="en-US" dirty="0"/>
              <a:t>(click to add)  ACKNOWLEDGEMENTS or CONTACT</a:t>
            </a:r>
          </a:p>
        </p:txBody>
      </p:sp>
      <p:sp>
        <p:nvSpPr>
          <p:cNvPr id="30" name="Text Placeholder 3"/>
          <p:cNvSpPr>
            <a:spLocks noGrp="1"/>
          </p:cNvSpPr>
          <p:nvPr>
            <p:ph type="body" sz="quarter" idx="30" hasCustomPrompt="1"/>
          </p:nvPr>
        </p:nvSpPr>
        <p:spPr>
          <a:xfrm>
            <a:off x="30163408" y="32678326"/>
            <a:ext cx="9214379" cy="856687"/>
          </a:xfrm>
          <a:prstGeom prst="rect">
            <a:avLst/>
          </a:prstGeom>
        </p:spPr>
        <p:txBody>
          <a:bodyPr wrap="square" lIns="228589" tIns="228589" rIns="228589" bIns="228589">
            <a:spAutoFit/>
          </a:bodyPr>
          <a:lstStyle>
            <a:lvl1pPr marL="0" indent="0">
              <a:buNone/>
              <a:defRPr sz="2567">
                <a:solidFill>
                  <a:schemeClr val="accent5">
                    <a:lumMod val="50000"/>
                  </a:schemeClr>
                </a:solidFill>
                <a:latin typeface="Trebuchet MS" pitchFamily="34" charset="0"/>
              </a:defRPr>
            </a:lvl1pPr>
            <a:lvl2pPr marL="1362056" indent="-523867">
              <a:defRPr sz="2292">
                <a:latin typeface="Trebuchet MS" pitchFamily="34" charset="0"/>
              </a:defRPr>
            </a:lvl2pPr>
            <a:lvl3pPr marL="1885924" indent="-523867">
              <a:defRPr sz="2292">
                <a:latin typeface="Trebuchet MS" pitchFamily="34" charset="0"/>
              </a:defRPr>
            </a:lvl3pPr>
            <a:lvl4pPr marL="2462179" indent="-576255">
              <a:defRPr sz="2292">
                <a:latin typeface="Trebuchet MS" pitchFamily="34" charset="0"/>
              </a:defRPr>
            </a:lvl4pPr>
            <a:lvl5pPr marL="2881273" indent="-419094">
              <a:defRPr sz="2292">
                <a:latin typeface="Trebuchet MS" pitchFamily="34" charset="0"/>
              </a:defRPr>
            </a:lvl5pPr>
          </a:lstStyle>
          <a:p>
            <a:pPr lvl="0"/>
            <a:r>
              <a:rPr lang="en-US" dirty="0"/>
              <a:t>Enter your text here</a:t>
            </a:r>
          </a:p>
        </p:txBody>
      </p:sp>
      <p:sp>
        <p:nvSpPr>
          <p:cNvPr id="90" name="Text Placeholder 76"/>
          <p:cNvSpPr>
            <a:spLocks noGrp="1"/>
          </p:cNvSpPr>
          <p:nvPr>
            <p:ph type="body" sz="quarter" idx="150" hasCustomPrompt="1"/>
          </p:nvPr>
        </p:nvSpPr>
        <p:spPr>
          <a:xfrm>
            <a:off x="5343525" y="4310759"/>
            <a:ext cx="29546550" cy="1173480"/>
          </a:xfrm>
          <a:prstGeom prst="rect">
            <a:avLst/>
          </a:prstGeom>
        </p:spPr>
        <p:txBody>
          <a:bodyPr>
            <a:normAutofit/>
          </a:bodyPr>
          <a:lstStyle>
            <a:lvl1pPr marL="0" indent="0" algn="ctr">
              <a:buFontTx/>
              <a:buNone/>
              <a:defRPr sz="5500">
                <a:solidFill>
                  <a:schemeClr val="bg1"/>
                </a:solidFill>
                <a:latin typeface="+mj-lt"/>
              </a:defRPr>
            </a:lvl1pPr>
            <a:lvl2pPr>
              <a:buFontTx/>
              <a:buNone/>
              <a:defRPr sz="6600"/>
            </a:lvl2pPr>
            <a:lvl3pPr>
              <a:buFontTx/>
              <a:buNone/>
              <a:defRPr sz="6600"/>
            </a:lvl3pPr>
            <a:lvl4pPr>
              <a:buFontTx/>
              <a:buNone/>
              <a:defRPr sz="6600"/>
            </a:lvl4pPr>
            <a:lvl5pPr>
              <a:buFontTx/>
              <a:buNone/>
              <a:defRPr sz="6600"/>
            </a:lvl5pPr>
          </a:lstStyle>
          <a:p>
            <a:pPr lvl="0"/>
            <a:r>
              <a:rPr lang="en-US" dirty="0"/>
              <a:t>Click here to add affiliations</a:t>
            </a:r>
          </a:p>
        </p:txBody>
      </p:sp>
      <p:sp>
        <p:nvSpPr>
          <p:cNvPr id="91" name="Text Placeholder 76"/>
          <p:cNvSpPr>
            <a:spLocks noGrp="1"/>
          </p:cNvSpPr>
          <p:nvPr>
            <p:ph type="body" sz="quarter" idx="151" hasCustomPrompt="1"/>
          </p:nvPr>
        </p:nvSpPr>
        <p:spPr>
          <a:xfrm>
            <a:off x="5343525" y="2613404"/>
            <a:ext cx="29546550" cy="1697355"/>
          </a:xfrm>
          <a:prstGeom prst="rect">
            <a:avLst/>
          </a:prstGeom>
        </p:spPr>
        <p:txBody>
          <a:bodyPr anchor="t" anchorCtr="1">
            <a:normAutofit/>
          </a:bodyPr>
          <a:lstStyle>
            <a:lvl1pPr marL="0" indent="0" algn="ctr">
              <a:buFontTx/>
              <a:buNone/>
              <a:defRPr sz="8067">
                <a:solidFill>
                  <a:schemeClr val="bg1"/>
                </a:solidFill>
                <a:latin typeface="+mj-lt"/>
              </a:defRPr>
            </a:lvl1pPr>
            <a:lvl2pPr>
              <a:buFontTx/>
              <a:buNone/>
              <a:defRPr sz="6600"/>
            </a:lvl2pPr>
            <a:lvl3pPr>
              <a:buFontTx/>
              <a:buNone/>
              <a:defRPr sz="6600"/>
            </a:lvl3pPr>
            <a:lvl4pPr>
              <a:buFontTx/>
              <a:buNone/>
              <a:defRPr sz="6600"/>
            </a:lvl4pPr>
            <a:lvl5pPr>
              <a:buFontTx/>
              <a:buNone/>
              <a:defRPr sz="6600"/>
            </a:lvl5pPr>
          </a:lstStyle>
          <a:p>
            <a:pPr lvl="0"/>
            <a:r>
              <a:rPr lang="en-US" dirty="0"/>
              <a:t>Click here to add authors</a:t>
            </a:r>
          </a:p>
        </p:txBody>
      </p:sp>
      <p:sp>
        <p:nvSpPr>
          <p:cNvPr id="92" name="Text Placeholder 76"/>
          <p:cNvSpPr>
            <a:spLocks noGrp="1"/>
          </p:cNvSpPr>
          <p:nvPr>
            <p:ph type="body" sz="quarter" idx="178" hasCustomPrompt="1"/>
          </p:nvPr>
        </p:nvSpPr>
        <p:spPr>
          <a:xfrm>
            <a:off x="5343525" y="535666"/>
            <a:ext cx="29546550" cy="2077738"/>
          </a:xfrm>
          <a:prstGeom prst="rect">
            <a:avLst/>
          </a:prstGeom>
        </p:spPr>
        <p:txBody>
          <a:bodyPr anchor="t" anchorCtr="1">
            <a:normAutofit/>
          </a:bodyPr>
          <a:lstStyle>
            <a:lvl1pPr marL="0" indent="0" algn="ctr">
              <a:buFontTx/>
              <a:buNone/>
              <a:defRPr sz="10542" b="1">
                <a:solidFill>
                  <a:schemeClr val="bg1"/>
                </a:solidFill>
                <a:latin typeface="+mj-lt"/>
              </a:defRPr>
            </a:lvl1pPr>
            <a:lvl2pPr>
              <a:buFontTx/>
              <a:buNone/>
              <a:defRPr sz="6600"/>
            </a:lvl2pPr>
            <a:lvl3pPr>
              <a:buFontTx/>
              <a:buNone/>
              <a:defRPr sz="6600"/>
            </a:lvl3pPr>
            <a:lvl4pPr>
              <a:buFontTx/>
              <a:buNone/>
              <a:defRPr sz="6600"/>
            </a:lvl4pPr>
            <a:lvl5pPr>
              <a:buFontTx/>
              <a:buNone/>
              <a:defRPr sz="6600"/>
            </a:lvl5pPr>
          </a:lstStyle>
          <a:p>
            <a:pPr lvl="0"/>
            <a:r>
              <a:rPr lang="en-US" dirty="0"/>
              <a:t>Click here to add title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oleObject" Target="../embeddings/oleObject1.bin"/><Relationship Id="rId13" Type="http://schemas.openxmlformats.org/officeDocument/2006/relationships/image" Target="../media/image3.wmf"/><Relationship Id="rId18" Type="http://schemas.openxmlformats.org/officeDocument/2006/relationships/image" Target="../media/image10.jpeg"/><Relationship Id="rId3" Type="http://schemas.openxmlformats.org/officeDocument/2006/relationships/vmlDrawing" Target="../drawings/vmlDrawing1.vml"/><Relationship Id="rId7" Type="http://schemas.openxmlformats.org/officeDocument/2006/relationships/image" Target="../media/image8.png"/><Relationship Id="rId12" Type="http://schemas.openxmlformats.org/officeDocument/2006/relationships/oleObject" Target="../embeddings/oleObject3.bin"/><Relationship Id="rId17" Type="http://schemas.openxmlformats.org/officeDocument/2006/relationships/hyperlink" Target="http://www.facebook.com/pages/PosterPresentationscom/217914411419?v=app_4949752878&amp;ref=ts" TargetMode="External"/><Relationship Id="rId2" Type="http://schemas.openxmlformats.org/officeDocument/2006/relationships/theme" Target="../theme/theme1.xml"/><Relationship Id="rId16" Type="http://schemas.openxmlformats.org/officeDocument/2006/relationships/image" Target="../media/image4.wmf"/><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2.wmf"/><Relationship Id="rId5" Type="http://schemas.openxmlformats.org/officeDocument/2006/relationships/image" Target="../media/image6.png"/><Relationship Id="rId15" Type="http://schemas.openxmlformats.org/officeDocument/2006/relationships/oleObject" Target="../embeddings/oleObject4.bin"/><Relationship Id="rId10" Type="http://schemas.openxmlformats.org/officeDocument/2006/relationships/oleObject" Target="../embeddings/oleObject2.bin"/><Relationship Id="rId4" Type="http://schemas.openxmlformats.org/officeDocument/2006/relationships/image" Target="../media/image5.png"/><Relationship Id="rId9" Type="http://schemas.openxmlformats.org/officeDocument/2006/relationships/image" Target="../media/image1.wmf"/><Relationship Id="rId14" Type="http://schemas.openxmlformats.org/officeDocument/2006/relationships/image" Target="../media/image9.png"/></Relationships>
</file>

<file path=ppt/slideMasters/_rels/slideMaster2.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3.wmf"/><Relationship Id="rId18" Type="http://schemas.openxmlformats.org/officeDocument/2006/relationships/image" Target="../media/image10.jpeg"/><Relationship Id="rId3" Type="http://schemas.openxmlformats.org/officeDocument/2006/relationships/vmlDrawing" Target="../drawings/vmlDrawing2.vml"/><Relationship Id="rId7" Type="http://schemas.openxmlformats.org/officeDocument/2006/relationships/image" Target="../media/image8.png"/><Relationship Id="rId12" Type="http://schemas.openxmlformats.org/officeDocument/2006/relationships/oleObject" Target="../embeddings/oleObject7.bin"/><Relationship Id="rId17" Type="http://schemas.openxmlformats.org/officeDocument/2006/relationships/hyperlink" Target="http://www.facebook.com/pages/PosterPresentationscom/217914411419?v=app_4949752878&amp;ref=ts" TargetMode="External"/><Relationship Id="rId2" Type="http://schemas.openxmlformats.org/officeDocument/2006/relationships/theme" Target="../theme/theme2.xml"/><Relationship Id="rId16" Type="http://schemas.openxmlformats.org/officeDocument/2006/relationships/image" Target="../media/image4.wmf"/><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2.wmf"/><Relationship Id="rId5" Type="http://schemas.openxmlformats.org/officeDocument/2006/relationships/image" Target="../media/image6.png"/><Relationship Id="rId15" Type="http://schemas.openxmlformats.org/officeDocument/2006/relationships/oleObject" Target="../embeddings/oleObject8.bin"/><Relationship Id="rId10" Type="http://schemas.openxmlformats.org/officeDocument/2006/relationships/oleObject" Target="../embeddings/oleObject6.bin"/><Relationship Id="rId4" Type="http://schemas.openxmlformats.org/officeDocument/2006/relationships/image" Target="../media/image5.png"/><Relationship Id="rId9" Type="http://schemas.openxmlformats.org/officeDocument/2006/relationships/image" Target="../media/image1.wmf"/><Relationship Id="rId14" Type="http://schemas.openxmlformats.org/officeDocument/2006/relationships/image" Target="../media/image9.png"/></Relationships>
</file>

<file path=ppt/slideMasters/_rels/slideMaster3.xml.rels><?xml version="1.0" encoding="UTF-8" standalone="yes"?>
<Relationships xmlns="http://schemas.openxmlformats.org/package/2006/relationships"><Relationship Id="rId8" Type="http://schemas.openxmlformats.org/officeDocument/2006/relationships/oleObject" Target="../embeddings/oleObject9.bin"/><Relationship Id="rId13" Type="http://schemas.openxmlformats.org/officeDocument/2006/relationships/image" Target="../media/image3.wmf"/><Relationship Id="rId18" Type="http://schemas.openxmlformats.org/officeDocument/2006/relationships/image" Target="../media/image10.jpeg"/><Relationship Id="rId3" Type="http://schemas.openxmlformats.org/officeDocument/2006/relationships/vmlDrawing" Target="../drawings/vmlDrawing3.vml"/><Relationship Id="rId7" Type="http://schemas.openxmlformats.org/officeDocument/2006/relationships/image" Target="../media/image8.png"/><Relationship Id="rId12" Type="http://schemas.openxmlformats.org/officeDocument/2006/relationships/oleObject" Target="../embeddings/oleObject11.bin"/><Relationship Id="rId17" Type="http://schemas.openxmlformats.org/officeDocument/2006/relationships/hyperlink" Target="http://www.facebook.com/pages/PosterPresentationscom/217914411419?v=app_4949752878&amp;ref=ts" TargetMode="External"/><Relationship Id="rId2" Type="http://schemas.openxmlformats.org/officeDocument/2006/relationships/theme" Target="../theme/theme3.xml"/><Relationship Id="rId16" Type="http://schemas.openxmlformats.org/officeDocument/2006/relationships/image" Target="../media/image4.wmf"/><Relationship Id="rId1" Type="http://schemas.openxmlformats.org/officeDocument/2006/relationships/slideLayout" Target="../slideLayouts/slideLayout3.xml"/><Relationship Id="rId6" Type="http://schemas.openxmlformats.org/officeDocument/2006/relationships/image" Target="../media/image7.png"/><Relationship Id="rId11" Type="http://schemas.openxmlformats.org/officeDocument/2006/relationships/image" Target="../media/image2.wmf"/><Relationship Id="rId5" Type="http://schemas.openxmlformats.org/officeDocument/2006/relationships/image" Target="../media/image6.png"/><Relationship Id="rId15" Type="http://schemas.openxmlformats.org/officeDocument/2006/relationships/oleObject" Target="../embeddings/oleObject12.bin"/><Relationship Id="rId10" Type="http://schemas.openxmlformats.org/officeDocument/2006/relationships/oleObject" Target="../embeddings/oleObject10.bin"/><Relationship Id="rId4" Type="http://schemas.openxmlformats.org/officeDocument/2006/relationships/image" Target="../media/image5.png"/><Relationship Id="rId9" Type="http://schemas.openxmlformats.org/officeDocument/2006/relationships/image" Target="../media/image1.wmf"/><Relationship Id="rId14"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40233600" cy="5867400"/>
          </a:xfrm>
          <a:prstGeom prst="rect">
            <a:avLst/>
          </a:prstGeom>
          <a:solidFill>
            <a:schemeClr val="accent5">
              <a:lumMod val="75000"/>
            </a:schemeClr>
          </a:solidFill>
          <a:ln w="9525">
            <a:solidFill>
              <a:schemeClr val="tx1"/>
            </a:solidFill>
            <a:miter lim="800000"/>
            <a:headEnd/>
            <a:tailEnd/>
          </a:ln>
          <a:effectLst/>
        </p:spPr>
        <p:txBody>
          <a:bodyPr wrap="none" lIns="83816" tIns="41907" rIns="83816" bIns="41907" anchor="ctr"/>
          <a:lstStyle/>
          <a:p>
            <a:pPr>
              <a:defRPr/>
            </a:pPr>
            <a:endParaRPr lang="en-US" sz="7226" dirty="0"/>
          </a:p>
        </p:txBody>
      </p:sp>
      <p:sp>
        <p:nvSpPr>
          <p:cNvPr id="9" name="Rectangle 9"/>
          <p:cNvSpPr>
            <a:spLocks noChangeArrowheads="1"/>
          </p:cNvSpPr>
          <p:nvPr/>
        </p:nvSpPr>
        <p:spPr bwMode="auto">
          <a:xfrm>
            <a:off x="0" y="5873222"/>
            <a:ext cx="40233600" cy="186267"/>
          </a:xfrm>
          <a:prstGeom prst="rect">
            <a:avLst/>
          </a:prstGeom>
          <a:solidFill>
            <a:schemeClr val="accent5">
              <a:lumMod val="50000"/>
            </a:schemeClr>
          </a:solidFill>
          <a:ln w="152400">
            <a:noFill/>
            <a:miter lim="800000"/>
            <a:headEnd/>
            <a:tailEnd/>
          </a:ln>
          <a:effectLst/>
        </p:spPr>
        <p:txBody>
          <a:bodyPr wrap="none" lIns="83816" tIns="41907" rIns="83816" bIns="41907" anchor="ctr"/>
          <a:lstStyle/>
          <a:p>
            <a:pPr>
              <a:defRPr/>
            </a:pPr>
            <a:endParaRPr lang="en-US" sz="7226" dirty="0"/>
          </a:p>
        </p:txBody>
      </p:sp>
      <p:sp>
        <p:nvSpPr>
          <p:cNvPr id="10" name="Text Box 14"/>
          <p:cNvSpPr txBox="1">
            <a:spLocks noChangeArrowheads="1"/>
          </p:cNvSpPr>
          <p:nvPr/>
        </p:nvSpPr>
        <p:spPr bwMode="auto">
          <a:xfrm>
            <a:off x="1803005" y="39347800"/>
            <a:ext cx="2305050" cy="308623"/>
          </a:xfrm>
          <a:prstGeom prst="rect">
            <a:avLst/>
          </a:prstGeom>
          <a:noFill/>
          <a:ln w="9525">
            <a:noFill/>
            <a:miter lim="800000"/>
            <a:headEnd/>
            <a:tailEnd/>
          </a:ln>
          <a:effectLst/>
        </p:spPr>
        <p:txBody>
          <a:bodyPr lIns="83658" tIns="41821" rIns="83658" bIns="41821">
            <a:spAutoFit/>
          </a:bodyPr>
          <a:lstStyle/>
          <a:p>
            <a:pPr eaLnBrk="0" hangingPunct="0">
              <a:lnSpc>
                <a:spcPct val="65000"/>
              </a:lnSpc>
              <a:spcBef>
                <a:spcPct val="50000"/>
              </a:spcBef>
              <a:defRPr/>
            </a:pPr>
            <a:r>
              <a:rPr lang="en-US" sz="458" b="1" dirty="0">
                <a:solidFill>
                  <a:schemeClr val="bg1">
                    <a:lumMod val="75000"/>
                  </a:schemeClr>
                </a:solidFill>
                <a:latin typeface="Arial" charset="0"/>
              </a:rPr>
              <a:t>RESEARCH POSTER PRESENTATION DESIGN © 2012</a:t>
            </a:r>
          </a:p>
          <a:p>
            <a:pPr eaLnBrk="0" hangingPunct="0">
              <a:lnSpc>
                <a:spcPct val="65000"/>
              </a:lnSpc>
              <a:spcBef>
                <a:spcPct val="50000"/>
              </a:spcBef>
              <a:defRPr/>
            </a:pPr>
            <a:r>
              <a:rPr lang="en-US" sz="1008" b="1" dirty="0">
                <a:solidFill>
                  <a:schemeClr val="bg1">
                    <a:lumMod val="75000"/>
                  </a:schemeClr>
                </a:solidFill>
                <a:latin typeface="Arial" charset="0"/>
              </a:rPr>
              <a:t>www.PosterPresentations.com</a:t>
            </a:r>
          </a:p>
        </p:txBody>
      </p:sp>
      <p:sp>
        <p:nvSpPr>
          <p:cNvPr id="16" name="Rectangle 33"/>
          <p:cNvSpPr>
            <a:spLocks noChangeArrowheads="1"/>
          </p:cNvSpPr>
          <p:nvPr/>
        </p:nvSpPr>
        <p:spPr bwMode="auto">
          <a:xfrm>
            <a:off x="845476" y="6426200"/>
            <a:ext cx="18991924" cy="32689800"/>
          </a:xfrm>
          <a:prstGeom prst="roundRect">
            <a:avLst>
              <a:gd name="adj" fmla="val 4604"/>
            </a:avLst>
          </a:prstGeom>
          <a:gradFill>
            <a:gsLst>
              <a:gs pos="0">
                <a:schemeClr val="accent1">
                  <a:tint val="66000"/>
                  <a:satMod val="160000"/>
                </a:schemeClr>
              </a:gs>
              <a:gs pos="0">
                <a:srgbClr val="CDD2DE"/>
              </a:gs>
              <a:gs pos="100000">
                <a:srgbClr val="F3F5FA"/>
              </a:gs>
            </a:gsLst>
            <a:lin ang="16200000" scaled="1"/>
          </a:gradFill>
          <a:ln w="9525">
            <a:solidFill>
              <a:schemeClr val="tx2"/>
            </a:solidFill>
            <a:miter lim="800000"/>
            <a:headEnd/>
            <a:tailEnd/>
          </a:ln>
          <a:effectLst/>
        </p:spPr>
        <p:txBody>
          <a:bodyPr wrap="none" lIns="83816" tIns="41907" rIns="83816" bIns="41907" anchor="ctr"/>
          <a:lstStyle/>
          <a:p>
            <a:pPr>
              <a:defRPr/>
            </a:pPr>
            <a:endParaRPr lang="en-US" sz="7226" dirty="0"/>
          </a:p>
        </p:txBody>
      </p:sp>
      <p:sp>
        <p:nvSpPr>
          <p:cNvPr id="21" name="Rectangle 33"/>
          <p:cNvSpPr>
            <a:spLocks noChangeArrowheads="1"/>
          </p:cNvSpPr>
          <p:nvPr userDrawn="1"/>
        </p:nvSpPr>
        <p:spPr bwMode="auto">
          <a:xfrm>
            <a:off x="20399111" y="6426200"/>
            <a:ext cx="18991924" cy="32689800"/>
          </a:xfrm>
          <a:prstGeom prst="roundRect">
            <a:avLst>
              <a:gd name="adj" fmla="val 4604"/>
            </a:avLst>
          </a:prstGeom>
          <a:gradFill>
            <a:gsLst>
              <a:gs pos="0">
                <a:schemeClr val="accent1">
                  <a:tint val="66000"/>
                  <a:satMod val="160000"/>
                </a:schemeClr>
              </a:gs>
              <a:gs pos="0">
                <a:srgbClr val="CDD2DE"/>
              </a:gs>
              <a:gs pos="100000">
                <a:srgbClr val="F3F5FA"/>
              </a:gs>
            </a:gsLst>
            <a:lin ang="16200000" scaled="1"/>
          </a:gradFill>
          <a:ln w="9525">
            <a:solidFill>
              <a:schemeClr val="tx2"/>
            </a:solidFill>
            <a:miter lim="800000"/>
            <a:headEnd/>
            <a:tailEnd/>
          </a:ln>
          <a:effectLst/>
        </p:spPr>
        <p:txBody>
          <a:bodyPr wrap="none" lIns="83816" tIns="41907" rIns="83816" bIns="41907" anchor="ctr"/>
          <a:lstStyle/>
          <a:p>
            <a:pPr>
              <a:defRPr/>
            </a:pPr>
            <a:endParaRPr lang="en-US" sz="7226" dirty="0"/>
          </a:p>
        </p:txBody>
      </p:sp>
      <p:grpSp>
        <p:nvGrpSpPr>
          <p:cNvPr id="2" name="Group 1"/>
          <p:cNvGrpSpPr/>
          <p:nvPr userDrawn="1"/>
        </p:nvGrpSpPr>
        <p:grpSpPr>
          <a:xfrm>
            <a:off x="-12813740" y="0"/>
            <a:ext cx="12345210" cy="40233600"/>
            <a:chOff x="-13978626" y="0"/>
            <a:chExt cx="13467502" cy="43891200"/>
          </a:xfrm>
        </p:grpSpPr>
        <p:sp>
          <p:nvSpPr>
            <p:cNvPr id="24" name="Rectangle 23"/>
            <p:cNvSpPr/>
            <p:nvPr/>
          </p:nvSpPr>
          <p:spPr>
            <a:xfrm>
              <a:off x="-13967561" y="0"/>
              <a:ext cx="13456437" cy="438912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marL="0" marR="0" indent="0" algn="ctr" defTabSz="1391863" rtl="0" eaLnBrk="1" fontAlgn="auto" latinLnBrk="0" hangingPunct="1">
                <a:lnSpc>
                  <a:spcPct val="100000"/>
                </a:lnSpc>
                <a:spcBef>
                  <a:spcPts val="0"/>
                </a:spcBef>
                <a:spcAft>
                  <a:spcPts val="0"/>
                </a:spcAft>
                <a:buClrTx/>
                <a:buSzTx/>
                <a:buFontTx/>
                <a:buNone/>
                <a:tabLst/>
                <a:defRPr/>
              </a:pPr>
              <a:r>
                <a:rPr lang="en-US" sz="3667" b="1" spc="0" dirty="0">
                  <a:solidFill>
                    <a:srgbClr val="FF0000"/>
                  </a:solidFill>
                  <a:latin typeface="Trebuchet MS" pitchFamily="34" charset="0"/>
                </a:rPr>
                <a:t>(—THIS SIDEBAR DOES NOT PRINT—)</a:t>
              </a:r>
              <a:endParaRPr lang="en-US" sz="3667" b="1" spc="550" dirty="0">
                <a:solidFill>
                  <a:schemeClr val="bg1"/>
                </a:solidFill>
                <a:latin typeface="Trebuchet MS" pitchFamily="34" charset="0"/>
              </a:endParaRPr>
            </a:p>
            <a:p>
              <a:pPr algn="ctr"/>
              <a:r>
                <a:rPr lang="en-US" sz="4400" b="1" spc="550" dirty="0">
                  <a:solidFill>
                    <a:schemeClr val="bg1"/>
                  </a:solidFill>
                  <a:latin typeface="Trebuchet MS" pitchFamily="34" charset="0"/>
                </a:rPr>
                <a:t>DESIGN</a:t>
              </a:r>
              <a:r>
                <a:rPr lang="en-US" sz="4400" b="1" spc="550" baseline="0" dirty="0">
                  <a:solidFill>
                    <a:schemeClr val="bg1"/>
                  </a:solidFill>
                  <a:latin typeface="Trebuchet MS" pitchFamily="34" charset="0"/>
                </a:rPr>
                <a:t> </a:t>
              </a:r>
              <a:r>
                <a:rPr lang="en-US" sz="4400" b="1" spc="550" dirty="0">
                  <a:solidFill>
                    <a:schemeClr val="bg1"/>
                  </a:solidFill>
                  <a:latin typeface="Trebuchet MS" pitchFamily="34" charset="0"/>
                </a:rPr>
                <a:t>GUIDE</a:t>
              </a:r>
            </a:p>
            <a:p>
              <a:pPr algn="ctr"/>
              <a:endParaRPr lang="en-US" sz="3300" b="1" dirty="0">
                <a:latin typeface="Trebuchet MS" pitchFamily="34" charset="0"/>
              </a:endParaRPr>
            </a:p>
            <a:p>
              <a:pPr defTabSz="3451961"/>
              <a:r>
                <a:rPr lang="en-US" sz="3300" i="0" dirty="0">
                  <a:latin typeface="Trebuchet MS" pitchFamily="34" charset="0"/>
                </a:rPr>
                <a:t>This PowerPoint</a:t>
              </a:r>
              <a:r>
                <a:rPr lang="en-US" sz="3300" i="0" baseline="0" dirty="0">
                  <a:latin typeface="Trebuchet MS" pitchFamily="34" charset="0"/>
                </a:rPr>
                <a:t> </a:t>
              </a:r>
              <a:r>
                <a:rPr lang="en-US" sz="3300" i="0" dirty="0">
                  <a:latin typeface="Trebuchet MS" pitchFamily="34" charset="0"/>
                </a:rPr>
                <a:t>2007 template produces</a:t>
              </a:r>
              <a:r>
                <a:rPr lang="en-US" sz="3300" i="0" baseline="0" dirty="0">
                  <a:latin typeface="Trebuchet MS" pitchFamily="34" charset="0"/>
                </a:rPr>
                <a:t> </a:t>
              </a:r>
              <a:r>
                <a:rPr lang="en-US" sz="3300" i="0" dirty="0">
                  <a:latin typeface="Trebuchet MS" pitchFamily="34" charset="0"/>
                </a:rPr>
                <a:t>a 44”x44” presentation poster. </a:t>
              </a:r>
              <a:r>
                <a:rPr lang="en-US" sz="3300" dirty="0">
                  <a:latin typeface="Trebuchet MS" pitchFamily="34" charset="0"/>
                </a:rPr>
                <a:t>You</a:t>
              </a:r>
              <a:r>
                <a:rPr lang="en-US" sz="3300" baseline="0" dirty="0">
                  <a:latin typeface="Trebuchet MS" pitchFamily="34" charset="0"/>
                </a:rPr>
                <a:t> can u</a:t>
              </a:r>
              <a:r>
                <a:rPr lang="en-US" sz="3300" dirty="0">
                  <a:latin typeface="Trebuchet MS" pitchFamily="34" charset="0"/>
                </a:rPr>
                <a:t>se</a:t>
              </a:r>
              <a:r>
                <a:rPr lang="en-US" sz="3300" baseline="0" dirty="0">
                  <a:latin typeface="Trebuchet MS" pitchFamily="34" charset="0"/>
                </a:rPr>
                <a:t> it to create your research poster and </a:t>
              </a:r>
              <a:r>
                <a:rPr lang="en-US" sz="3300" dirty="0">
                  <a:latin typeface="Trebuchet MS" pitchFamily="34" charset="0"/>
                </a:rPr>
                <a:t>save valuable time placing titles, subtitles,</a:t>
              </a:r>
              <a:r>
                <a:rPr lang="en-US" sz="3300" baseline="0" dirty="0">
                  <a:latin typeface="Trebuchet MS" pitchFamily="34" charset="0"/>
                </a:rPr>
                <a:t> text, and graphics</a:t>
              </a:r>
              <a:r>
                <a:rPr lang="en-US" sz="3300" dirty="0">
                  <a:latin typeface="Trebuchet MS" pitchFamily="34" charset="0"/>
                </a:rPr>
                <a:t>. </a:t>
              </a:r>
            </a:p>
            <a:p>
              <a:pPr defTabSz="3451961"/>
              <a:endParaRPr lang="en-US" sz="3300" dirty="0">
                <a:latin typeface="Trebuchet MS" pitchFamily="34" charset="0"/>
              </a:endParaRPr>
            </a:p>
            <a:p>
              <a:pPr defTabSz="4023597"/>
              <a:r>
                <a:rPr lang="en-US" sz="3300" dirty="0">
                  <a:latin typeface="Trebuchet MS" pitchFamily="34" charset="0"/>
                </a:rPr>
                <a:t>We provide a series of online tutorials that will guide you through the poster design process and answer your poster production questions. To view our template tutorials, go online to </a:t>
              </a:r>
              <a:r>
                <a:rPr lang="en-US" sz="3300" b="1" dirty="0">
                  <a:solidFill>
                    <a:srgbClr val="FFC000"/>
                  </a:solidFill>
                  <a:latin typeface="Trebuchet MS" pitchFamily="34" charset="0"/>
                </a:rPr>
                <a:t>PosterPresentations.com</a:t>
              </a:r>
              <a:r>
                <a:rPr lang="en-US" sz="3300" b="1" dirty="0">
                  <a:solidFill>
                    <a:schemeClr val="bg1"/>
                  </a:solidFill>
                  <a:latin typeface="Trebuchet MS" pitchFamily="34" charset="0"/>
                </a:rPr>
                <a:t> </a:t>
              </a:r>
              <a:r>
                <a:rPr lang="en-US" sz="3300" dirty="0">
                  <a:solidFill>
                    <a:schemeClr val="bg1"/>
                  </a:solidFill>
                  <a:latin typeface="Trebuchet MS" pitchFamily="34" charset="0"/>
                </a:rPr>
                <a:t>and click on HELP DESK.</a:t>
              </a:r>
            </a:p>
            <a:p>
              <a:pPr defTabSz="4023597"/>
              <a:endParaRPr lang="en-US" sz="3300" dirty="0">
                <a:latin typeface="Trebuchet MS" pitchFamily="34" charset="0"/>
              </a:endParaRPr>
            </a:p>
            <a:p>
              <a:pPr defTabSz="4023597"/>
              <a:r>
                <a:rPr lang="en-US" sz="3300" dirty="0">
                  <a:solidFill>
                    <a:schemeClr val="bg1"/>
                  </a:solidFill>
                  <a:latin typeface="Trebuchet MS" pitchFamily="34" charset="0"/>
                </a:rPr>
                <a:t>When</a:t>
              </a:r>
              <a:r>
                <a:rPr lang="en-US" sz="3300" baseline="0" dirty="0">
                  <a:solidFill>
                    <a:schemeClr val="bg1"/>
                  </a:solidFill>
                  <a:latin typeface="Trebuchet MS" pitchFamily="34" charset="0"/>
                </a:rPr>
                <a:t> you are ready to print your poster</a:t>
              </a:r>
              <a:r>
                <a:rPr lang="en-US" sz="3300" dirty="0">
                  <a:solidFill>
                    <a:schemeClr val="bg1"/>
                  </a:solidFill>
                  <a:latin typeface="Trebuchet MS" pitchFamily="34" charset="0"/>
                </a:rPr>
                <a:t>,</a:t>
              </a:r>
              <a:r>
                <a:rPr lang="en-US" sz="3300" baseline="0" dirty="0">
                  <a:solidFill>
                    <a:schemeClr val="bg1"/>
                  </a:solidFill>
                  <a:latin typeface="Trebuchet MS" pitchFamily="34" charset="0"/>
                </a:rPr>
                <a:t> go online to </a:t>
              </a:r>
              <a:r>
                <a:rPr lang="en-US" sz="3300" b="0" dirty="0">
                  <a:solidFill>
                    <a:schemeClr val="bg1"/>
                  </a:solidFill>
                  <a:latin typeface="Trebuchet MS" pitchFamily="34" charset="0"/>
                </a:rPr>
                <a:t>PosterPresentations.com</a:t>
              </a:r>
              <a:br>
                <a:rPr lang="en-US" sz="3300" dirty="0">
                  <a:solidFill>
                    <a:schemeClr val="bg1"/>
                  </a:solidFill>
                  <a:latin typeface="Trebuchet MS" pitchFamily="34" charset="0"/>
                </a:rPr>
              </a:br>
              <a:endParaRPr lang="en-US" sz="3300" dirty="0">
                <a:solidFill>
                  <a:schemeClr val="bg1"/>
                </a:solidFill>
                <a:latin typeface="Trebuchet MS" pitchFamily="34" charset="0"/>
              </a:endParaRPr>
            </a:p>
            <a:p>
              <a:pPr algn="l" defTabSz="3451961"/>
              <a:r>
                <a:rPr lang="en-US" sz="3300" b="0" dirty="0">
                  <a:solidFill>
                    <a:schemeClr val="bg1"/>
                  </a:solidFill>
                  <a:latin typeface="Trebuchet MS" pitchFamily="34" charset="0"/>
                </a:rPr>
                <a:t>Need</a:t>
              </a:r>
              <a:r>
                <a:rPr lang="en-US" sz="3300" b="0" baseline="0" dirty="0">
                  <a:solidFill>
                    <a:schemeClr val="bg1"/>
                  </a:solidFill>
                  <a:latin typeface="Trebuchet MS" pitchFamily="34" charset="0"/>
                </a:rPr>
                <a:t> assistance? Call us at </a:t>
              </a:r>
              <a:r>
                <a:rPr lang="en-US" sz="3300" b="0" dirty="0">
                  <a:solidFill>
                    <a:srgbClr val="FFC000"/>
                  </a:solidFill>
                  <a:latin typeface="Trebuchet MS" pitchFamily="34" charset="0"/>
                </a:rPr>
                <a:t>1.510.649.3001</a:t>
              </a:r>
            </a:p>
            <a:p>
              <a:pPr algn="l" defTabSz="3451961"/>
              <a:endParaRPr lang="en-US" sz="4033" b="1" dirty="0">
                <a:solidFill>
                  <a:srgbClr val="FFFF00"/>
                </a:solidFill>
                <a:latin typeface="Trebuchet MS" pitchFamily="34" charset="0"/>
              </a:endParaRPr>
            </a:p>
            <a:p>
              <a:pPr algn="ctr"/>
              <a:endParaRPr lang="en-US" sz="2933" b="1" dirty="0">
                <a:solidFill>
                  <a:schemeClr val="bg1"/>
                </a:solidFill>
                <a:latin typeface="Trebuchet MS" pitchFamily="34" charset="0"/>
              </a:endParaRPr>
            </a:p>
            <a:p>
              <a:pPr algn="ctr"/>
              <a:r>
                <a:rPr lang="en-US" sz="4400" b="1" spc="550" dirty="0">
                  <a:solidFill>
                    <a:schemeClr val="bg1"/>
                  </a:solidFill>
                  <a:latin typeface="Trebuchet MS" pitchFamily="34" charset="0"/>
                </a:rPr>
                <a:t>QUICK START</a:t>
              </a:r>
            </a:p>
            <a:p>
              <a:pPr algn="ctr"/>
              <a:endParaRPr lang="en-US" sz="3667" b="1" baseline="0" dirty="0">
                <a:solidFill>
                  <a:schemeClr val="bg1"/>
                </a:solidFill>
                <a:latin typeface="Trebuchet MS" pitchFamily="34" charset="0"/>
              </a:endParaRPr>
            </a:p>
            <a:p>
              <a:pPr algn="ctr"/>
              <a:r>
                <a:rPr lang="en-US" sz="3667" b="1" baseline="0" dirty="0">
                  <a:solidFill>
                    <a:srgbClr val="FFC000"/>
                  </a:solidFill>
                  <a:latin typeface="Trebuchet MS" pitchFamily="34" charset="0"/>
                </a:rPr>
                <a:t>Zoom in and out</a:t>
              </a:r>
            </a:p>
            <a:p>
              <a:pPr marL="2161063" indent="-14553" algn="l" defTabSz="780020"/>
              <a:r>
                <a:rPr lang="en-US" sz="2933" b="0" baseline="0" dirty="0">
                  <a:solidFill>
                    <a:schemeClr val="bg1">
                      <a:lumMod val="75000"/>
                    </a:schemeClr>
                  </a:solidFill>
                  <a:latin typeface="Trebuchet MS" pitchFamily="34" charset="0"/>
                </a:rPr>
                <a:t>As you work on your poster zoom in and out to the level that is more comfortable to you. Go to VIEW &gt; ZOOM.</a:t>
              </a:r>
            </a:p>
            <a:p>
              <a:pPr algn="l"/>
              <a:endParaRPr lang="en-US" sz="3300" b="0" baseline="0" dirty="0">
                <a:solidFill>
                  <a:schemeClr val="bg1"/>
                </a:solidFill>
                <a:latin typeface="Trebuchet MS" pitchFamily="34" charset="0"/>
              </a:endParaRPr>
            </a:p>
            <a:p>
              <a:pPr algn="ctr"/>
              <a:r>
                <a:rPr lang="en-US" sz="3667" b="1" baseline="0" dirty="0">
                  <a:solidFill>
                    <a:srgbClr val="FFC000"/>
                  </a:solidFill>
                  <a:latin typeface="Trebuchet MS" pitchFamily="34" charset="0"/>
                </a:rPr>
                <a:t>Title, Authors, and Affiliations</a:t>
              </a:r>
            </a:p>
            <a:p>
              <a:pPr algn="l"/>
              <a:r>
                <a:rPr lang="en-US" sz="2933" b="0" baseline="0" dirty="0">
                  <a:solidFill>
                    <a:schemeClr val="bg1">
                      <a:lumMod val="75000"/>
                    </a:schemeClr>
                  </a:solidFill>
                  <a:latin typeface="Trebuchet MS" pitchFamily="34" charset="0"/>
                </a:rPr>
                <a:t>Start designing your poster by adding the title, the names of the authors, and the affiliated institutions. </a:t>
              </a:r>
              <a:r>
                <a:rPr lang="en-US" sz="2933" b="0" spc="0" baseline="0" dirty="0">
                  <a:solidFill>
                    <a:schemeClr val="bg1">
                      <a:lumMod val="75000"/>
                    </a:schemeClr>
                  </a:solidFill>
                  <a:latin typeface="Trebuchet MS" pitchFamily="34" charset="0"/>
                </a:rPr>
                <a:t>You can type or paste text into the provided boxes. The template will automatically adjust the size of your text to fit the title box. You can manually override this feature and change the size of your text. </a:t>
              </a:r>
            </a:p>
            <a:p>
              <a:pPr algn="l"/>
              <a:endParaRPr lang="en-US" sz="2933" b="0" spc="0" baseline="0" dirty="0">
                <a:solidFill>
                  <a:schemeClr val="bg1">
                    <a:lumMod val="75000"/>
                  </a:schemeClr>
                </a:solidFill>
                <a:latin typeface="Trebuchet MS" pitchFamily="34" charset="0"/>
              </a:endParaRPr>
            </a:p>
            <a:p>
              <a:pPr algn="l"/>
              <a:r>
                <a:rPr lang="en-US" sz="2933" b="1" spc="275" baseline="0" dirty="0">
                  <a:solidFill>
                    <a:srgbClr val="FFC000"/>
                  </a:solidFill>
                  <a:latin typeface="Trebuchet MS" pitchFamily="34" charset="0"/>
                </a:rPr>
                <a:t>TIP</a:t>
              </a:r>
              <a:r>
                <a:rPr lang="en-US" sz="2933" b="1" baseline="0" dirty="0">
                  <a:solidFill>
                    <a:srgbClr val="FFC000"/>
                  </a:solidFill>
                  <a:latin typeface="Trebuchet MS" pitchFamily="34" charset="0"/>
                </a:rPr>
                <a:t>: </a:t>
              </a:r>
              <a:r>
                <a:rPr lang="en-US" sz="2933" b="0" baseline="0" dirty="0">
                  <a:solidFill>
                    <a:schemeClr val="bg1">
                      <a:lumMod val="75000"/>
                    </a:schemeClr>
                  </a:solidFill>
                  <a:latin typeface="Trebuchet MS" pitchFamily="34" charset="0"/>
                </a:rPr>
                <a:t>The font size of your title should be bigger than your name(s) and institution name(s).</a:t>
              </a:r>
            </a:p>
            <a:p>
              <a:pPr algn="l"/>
              <a:endParaRPr lang="en-US" sz="2933" b="0" baseline="0" dirty="0">
                <a:solidFill>
                  <a:schemeClr val="bg1">
                    <a:lumMod val="75000"/>
                  </a:schemeClr>
                </a:solidFill>
                <a:latin typeface="Trebuchet MS" pitchFamily="34" charset="0"/>
              </a:endParaRPr>
            </a:p>
            <a:p>
              <a:pPr algn="l"/>
              <a:br>
                <a:rPr lang="en-US" sz="3300" b="1" baseline="0" dirty="0">
                  <a:solidFill>
                    <a:schemeClr val="bg1"/>
                  </a:solidFill>
                  <a:latin typeface="Trebuchet MS" pitchFamily="34" charset="0"/>
                </a:rPr>
              </a:br>
              <a:endParaRPr lang="en-US" sz="3300" b="1" dirty="0">
                <a:solidFill>
                  <a:schemeClr val="bg1"/>
                </a:solidFill>
                <a:latin typeface="Trebuchet MS" pitchFamily="34" charset="0"/>
              </a:endParaRPr>
            </a:p>
            <a:p>
              <a:pPr algn="ctr"/>
              <a:endParaRPr lang="en-US" sz="3300" b="1" dirty="0">
                <a:solidFill>
                  <a:srgbClr val="FFC000"/>
                </a:solidFill>
                <a:latin typeface="Trebuchet MS" pitchFamily="34" charset="0"/>
              </a:endParaRPr>
            </a:p>
            <a:p>
              <a:pPr algn="ctr"/>
              <a:endParaRPr lang="en-US" sz="3300" b="1" dirty="0">
                <a:solidFill>
                  <a:srgbClr val="FFC000"/>
                </a:solidFill>
                <a:latin typeface="Trebuchet MS" pitchFamily="34" charset="0"/>
              </a:endParaRPr>
            </a:p>
            <a:p>
              <a:pPr algn="ctr"/>
              <a:r>
                <a:rPr lang="en-US" sz="3667" b="1" dirty="0">
                  <a:solidFill>
                    <a:srgbClr val="FFC000"/>
                  </a:solidFill>
                  <a:latin typeface="Trebuchet MS" pitchFamily="34" charset="0"/>
                </a:rPr>
                <a:t>Adding Logos</a:t>
              </a:r>
              <a:r>
                <a:rPr lang="en-US" sz="3667" b="1" baseline="0" dirty="0">
                  <a:solidFill>
                    <a:srgbClr val="FFC000"/>
                  </a:solidFill>
                  <a:latin typeface="Trebuchet MS" pitchFamily="34" charset="0"/>
                </a:rPr>
                <a:t> / Seals</a:t>
              </a:r>
            </a:p>
            <a:p>
              <a:pPr algn="l"/>
              <a:r>
                <a:rPr lang="en-US" sz="2933" b="0" baseline="0" dirty="0">
                  <a:solidFill>
                    <a:schemeClr val="bg1">
                      <a:lumMod val="75000"/>
                    </a:schemeClr>
                  </a:solidFill>
                  <a:latin typeface="Trebuchet MS" pitchFamily="34" charset="0"/>
                </a:rPr>
                <a:t>Most often, logos are added on each side of the title. You can insert a logo by dragging and dropping it from your desktop, copy and paste or by going to INSERT &gt; PICTURES. Logos taken from web sites are likely to be low quality when printed. Zoom it at 100% to see what the logo will look like on the final poster and make any necessary adjustments.  </a:t>
              </a:r>
            </a:p>
            <a:p>
              <a:pPr algn="l"/>
              <a:endParaRPr lang="en-US" sz="2933" b="0" spc="275" baseline="0" dirty="0">
                <a:solidFill>
                  <a:schemeClr val="bg1">
                    <a:lumMod val="75000"/>
                  </a:schemeClr>
                </a:solidFill>
                <a:latin typeface="Trebuchet MS" pitchFamily="34" charset="0"/>
              </a:endParaRPr>
            </a:p>
            <a:p>
              <a:pPr algn="l"/>
              <a:r>
                <a:rPr lang="en-US" sz="2933" b="1" spc="275" baseline="0" dirty="0">
                  <a:solidFill>
                    <a:srgbClr val="FFC000"/>
                  </a:solidFill>
                  <a:latin typeface="Trebuchet MS" pitchFamily="34" charset="0"/>
                </a:rPr>
                <a:t>TIP:</a:t>
              </a:r>
              <a:r>
                <a:rPr lang="en-US" sz="2933" b="1" spc="0" baseline="0" dirty="0">
                  <a:solidFill>
                    <a:srgbClr val="FFC000"/>
                  </a:solidFill>
                  <a:latin typeface="Trebuchet MS" pitchFamily="34" charset="0"/>
                </a:rPr>
                <a:t> </a:t>
              </a:r>
              <a:r>
                <a:rPr lang="en-US" sz="2933" b="0" baseline="0" dirty="0">
                  <a:solidFill>
                    <a:schemeClr val="bg1">
                      <a:lumMod val="75000"/>
                    </a:schemeClr>
                  </a:solidFill>
                  <a:latin typeface="Trebuchet MS" pitchFamily="34" charset="0"/>
                </a:rPr>
                <a:t>See if your school’s logo is available on our free poster templates page.</a:t>
              </a:r>
            </a:p>
            <a:p>
              <a:pPr algn="l"/>
              <a:endParaRPr lang="en-US" sz="2933" b="0" baseline="0" dirty="0">
                <a:latin typeface="Trebuchet MS" pitchFamily="34" charset="0"/>
              </a:endParaRPr>
            </a:p>
            <a:p>
              <a:pPr algn="ctr"/>
              <a:r>
                <a:rPr lang="en-US" sz="3667" b="1" baseline="0" dirty="0">
                  <a:solidFill>
                    <a:srgbClr val="FFC000"/>
                  </a:solidFill>
                  <a:latin typeface="Trebuchet MS" pitchFamily="34" charset="0"/>
                </a:rPr>
                <a:t>Photographs / Graphics</a:t>
              </a:r>
            </a:p>
            <a:p>
              <a:pPr algn="l" defTabSz="896441"/>
              <a:r>
                <a:rPr lang="en-US" sz="2933" b="0" baseline="0" dirty="0">
                  <a:solidFill>
                    <a:schemeClr val="bg1">
                      <a:lumMod val="75000"/>
                    </a:schemeClr>
                  </a:solidFill>
                  <a:latin typeface="Trebuchet MS" pitchFamily="34" charset="0"/>
                </a:rPr>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a:t>
              </a:r>
              <a:r>
                <a:rPr lang="en-US" sz="2933" b="0" spc="0" baseline="0" dirty="0">
                  <a:solidFill>
                    <a:schemeClr val="bg1">
                      <a:lumMod val="75000"/>
                    </a:schemeClr>
                  </a:solidFill>
                  <a:latin typeface="Trebuchet MS" pitchFamily="34" charset="0"/>
                </a:rPr>
                <a:t>disproportionally.</a:t>
              </a:r>
            </a:p>
            <a:p>
              <a:pPr algn="l" defTabSz="896441"/>
              <a:endParaRPr lang="en-US" sz="2933" b="0" baseline="0" dirty="0">
                <a:latin typeface="Trebuchet MS" pitchFamily="34" charset="0"/>
              </a:endParaRPr>
            </a:p>
            <a:p>
              <a:pPr algn="ctr"/>
              <a:endParaRPr lang="en-US" sz="3300" b="1" baseline="0" dirty="0">
                <a:solidFill>
                  <a:srgbClr val="FFC000"/>
                </a:solidFill>
                <a:latin typeface="Trebuchet MS" pitchFamily="34" charset="0"/>
              </a:endParaRPr>
            </a:p>
            <a:p>
              <a:pPr algn="ctr"/>
              <a:endParaRPr lang="en-US" sz="3300" b="1" baseline="0" dirty="0">
                <a:solidFill>
                  <a:srgbClr val="FFC000"/>
                </a:solidFill>
                <a:latin typeface="Trebuchet MS" pitchFamily="34" charset="0"/>
              </a:endParaRPr>
            </a:p>
            <a:p>
              <a:pPr algn="ctr"/>
              <a:endParaRPr lang="en-US" sz="3300" b="1" baseline="0" dirty="0">
                <a:solidFill>
                  <a:srgbClr val="FFC000"/>
                </a:solidFill>
                <a:latin typeface="Trebuchet MS" pitchFamily="34" charset="0"/>
              </a:endParaRPr>
            </a:p>
            <a:p>
              <a:pPr algn="ctr"/>
              <a:endParaRPr lang="en-US" sz="3300" b="1" baseline="0" dirty="0">
                <a:solidFill>
                  <a:srgbClr val="FFC000"/>
                </a:solidFill>
                <a:latin typeface="Trebuchet MS" pitchFamily="34" charset="0"/>
              </a:endParaRPr>
            </a:p>
            <a:p>
              <a:pPr algn="ctr"/>
              <a:endParaRPr lang="en-US" sz="3300" b="1" baseline="0" dirty="0">
                <a:solidFill>
                  <a:srgbClr val="FFC000"/>
                </a:solidFill>
                <a:latin typeface="Trebuchet MS" pitchFamily="34" charset="0"/>
              </a:endParaRPr>
            </a:p>
            <a:p>
              <a:pPr algn="ctr"/>
              <a:endParaRPr lang="en-US" sz="3300" b="1" baseline="0" dirty="0">
                <a:solidFill>
                  <a:srgbClr val="FFC000"/>
                </a:solidFill>
                <a:latin typeface="Trebuchet MS" pitchFamily="34" charset="0"/>
              </a:endParaRPr>
            </a:p>
            <a:p>
              <a:pPr algn="ctr"/>
              <a:endParaRPr lang="en-US" sz="3300" b="1" baseline="0" dirty="0">
                <a:solidFill>
                  <a:srgbClr val="FFC000"/>
                </a:solidFill>
                <a:latin typeface="Trebuchet MS" pitchFamily="34" charset="0"/>
              </a:endParaRPr>
            </a:p>
            <a:p>
              <a:pPr algn="ctr"/>
              <a:endParaRPr lang="en-US" sz="3300" b="1" baseline="0" dirty="0">
                <a:solidFill>
                  <a:srgbClr val="FFC000"/>
                </a:solidFill>
                <a:latin typeface="Trebuchet MS" pitchFamily="34" charset="0"/>
              </a:endParaRPr>
            </a:p>
            <a:p>
              <a:pPr algn="ctr"/>
              <a:endParaRPr lang="en-US" sz="3300" b="1" baseline="0" dirty="0">
                <a:solidFill>
                  <a:srgbClr val="FFC000"/>
                </a:solidFill>
                <a:latin typeface="Trebuchet MS" pitchFamily="34" charset="0"/>
              </a:endParaRPr>
            </a:p>
            <a:p>
              <a:pPr algn="ctr"/>
              <a:r>
                <a:rPr lang="en-US" sz="3667" b="1" baseline="0" dirty="0">
                  <a:solidFill>
                    <a:srgbClr val="FFC000"/>
                  </a:solidFill>
                  <a:latin typeface="Trebuchet MS" pitchFamily="34" charset="0"/>
                </a:rPr>
                <a:t>Image Quality Check</a:t>
              </a:r>
            </a:p>
            <a:p>
              <a:pPr lvl="0" algn="l" defTabSz="896441"/>
              <a:r>
                <a:rPr lang="en-US" sz="2933" b="0" baseline="0" dirty="0">
                  <a:solidFill>
                    <a:schemeClr val="bg1">
                      <a:lumMod val="75000"/>
                    </a:schemeClr>
                  </a:solidFill>
                  <a:latin typeface="Trebuchet MS" pitchFamily="34" charset="0"/>
                </a:rPr>
                <a:t>Zoom in and look at your images at 100% magnification. If they look good they will print well. If they are blurry or pixelated, you will need to replace it with an image that is at a high-resolution.</a:t>
              </a:r>
              <a:endParaRPr lang="en-US" sz="3300" b="0" dirty="0">
                <a:latin typeface="Trebuchet MS" pitchFamily="34" charset="0"/>
              </a:endParaRPr>
            </a:p>
          </p:txBody>
        </p:sp>
        <p:cxnSp>
          <p:nvCxnSpPr>
            <p:cNvPr id="25" name="Straight Connector 24"/>
            <p:cNvCxnSpPr/>
            <p:nvPr/>
          </p:nvCxnSpPr>
          <p:spPr>
            <a:xfrm>
              <a:off x="-13978626" y="7495332"/>
              <a:ext cx="13444134" cy="4083"/>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pic>
          <p:nvPicPr>
            <p:cNvPr id="26" name="Picture 25"/>
            <p:cNvPicPr>
              <a:picLocks noChangeAspect="1"/>
            </p:cNvPicPr>
            <p:nvPr userDrawn="1"/>
          </p:nvPicPr>
          <p:blipFill>
            <a:blip r:embed="rId4"/>
            <a:stretch>
              <a:fillRect/>
            </a:stretch>
          </p:blipFill>
          <p:spPr>
            <a:xfrm>
              <a:off x="-13531152" y="13393589"/>
              <a:ext cx="1952703" cy="1469032"/>
            </a:xfrm>
            <a:prstGeom prst="rect">
              <a:avLst/>
            </a:prstGeom>
          </p:spPr>
        </p:pic>
        <p:pic>
          <p:nvPicPr>
            <p:cNvPr id="30" name="Picture 29"/>
            <p:cNvPicPr>
              <a:picLocks noChangeAspect="1"/>
            </p:cNvPicPr>
            <p:nvPr userDrawn="1"/>
          </p:nvPicPr>
          <p:blipFill>
            <a:blip r:embed="rId5"/>
            <a:stretch>
              <a:fillRect/>
            </a:stretch>
          </p:blipFill>
          <p:spPr>
            <a:xfrm>
              <a:off x="-13386522" y="20257821"/>
              <a:ext cx="12206099" cy="1287728"/>
            </a:xfrm>
            <a:prstGeom prst="rect">
              <a:avLst/>
            </a:prstGeom>
          </p:spPr>
        </p:pic>
        <p:grpSp>
          <p:nvGrpSpPr>
            <p:cNvPr id="32" name="Group 31"/>
            <p:cNvGrpSpPr/>
            <p:nvPr userDrawn="1"/>
          </p:nvGrpSpPr>
          <p:grpSpPr>
            <a:xfrm>
              <a:off x="-12090394" y="32335946"/>
              <a:ext cx="9204778" cy="2833063"/>
              <a:chOff x="-4440600" y="12356268"/>
              <a:chExt cx="3470785" cy="1064970"/>
            </a:xfrm>
          </p:grpSpPr>
          <p:grpSp>
            <p:nvGrpSpPr>
              <p:cNvPr id="46" name="Group 45"/>
              <p:cNvGrpSpPr/>
              <p:nvPr userDrawn="1"/>
            </p:nvGrpSpPr>
            <p:grpSpPr>
              <a:xfrm>
                <a:off x="-2753668" y="12400491"/>
                <a:ext cx="624431" cy="886963"/>
                <a:chOff x="-3921471" y="13037088"/>
                <a:chExt cx="779338" cy="1271013"/>
              </a:xfrm>
            </p:grpSpPr>
            <p:pic>
              <p:nvPicPr>
                <p:cNvPr id="52" name="Picture 51"/>
                <p:cNvPicPr>
                  <a:picLocks noChangeAspect="1"/>
                </p:cNvPicPr>
                <p:nvPr userDrawn="1"/>
              </p:nvPicPr>
              <p:blipFill>
                <a:blip r:embed="rId6"/>
                <a:stretch>
                  <a:fillRect/>
                </a:stretch>
              </p:blipFill>
              <p:spPr>
                <a:xfrm>
                  <a:off x="-3910934" y="13037088"/>
                  <a:ext cx="768801" cy="1090857"/>
                </a:xfrm>
                <a:prstGeom prst="rect">
                  <a:avLst/>
                </a:prstGeom>
              </p:spPr>
            </p:pic>
            <p:sp>
              <p:nvSpPr>
                <p:cNvPr id="53" name="TextBox 52"/>
                <p:cNvSpPr txBox="1"/>
                <p:nvPr userDrawn="1"/>
              </p:nvSpPr>
              <p:spPr>
                <a:xfrm>
                  <a:off x="-3921471" y="14033830"/>
                  <a:ext cx="779337" cy="274271"/>
                </a:xfrm>
                <a:prstGeom prst="rect">
                  <a:avLst/>
                </a:prstGeom>
                <a:solidFill>
                  <a:schemeClr val="accent1"/>
                </a:solidFill>
                <a:ln>
                  <a:noFill/>
                </a:ln>
              </p:spPr>
              <p:txBody>
                <a:bodyPr wrap="square" lIns="91440" tIns="91440" rIns="91440" bIns="91440" rtlCol="0">
                  <a:spAutoFit/>
                </a:bodyPr>
                <a:lstStyle/>
                <a:p>
                  <a:pPr algn="ctr"/>
                  <a:r>
                    <a:rPr lang="en-US" sz="1833" b="1" dirty="0">
                      <a:solidFill>
                        <a:schemeClr val="tx1"/>
                      </a:solidFill>
                    </a:rPr>
                    <a:t>ORIGINAL</a:t>
                  </a:r>
                </a:p>
              </p:txBody>
            </p:sp>
          </p:grpSp>
          <p:grpSp>
            <p:nvGrpSpPr>
              <p:cNvPr id="47" name="Group 46"/>
              <p:cNvGrpSpPr/>
              <p:nvPr userDrawn="1"/>
            </p:nvGrpSpPr>
            <p:grpSpPr>
              <a:xfrm>
                <a:off x="-2003333" y="12400489"/>
                <a:ext cx="1033518" cy="882700"/>
                <a:chOff x="-2880749" y="13041046"/>
                <a:chExt cx="1420279" cy="1213024"/>
              </a:xfrm>
            </p:grpSpPr>
            <p:pic>
              <p:nvPicPr>
                <p:cNvPr id="50" name="Picture 49"/>
                <p:cNvPicPr>
                  <a:picLocks noChangeAspect="1"/>
                </p:cNvPicPr>
                <p:nvPr userDrawn="1"/>
              </p:nvPicPr>
              <p:blipFill>
                <a:blip r:embed="rId6"/>
                <a:stretch>
                  <a:fillRect/>
                </a:stretch>
              </p:blipFill>
              <p:spPr>
                <a:xfrm>
                  <a:off x="-2880749" y="13041046"/>
                  <a:ext cx="1420279" cy="1029694"/>
                </a:xfrm>
                <a:prstGeom prst="rect">
                  <a:avLst/>
                </a:prstGeom>
              </p:spPr>
            </p:pic>
            <p:sp>
              <p:nvSpPr>
                <p:cNvPr id="51" name="TextBox 50"/>
                <p:cNvSpPr txBox="1"/>
                <p:nvPr userDrawn="1"/>
              </p:nvSpPr>
              <p:spPr>
                <a:xfrm>
                  <a:off x="-2880749" y="13991048"/>
                  <a:ext cx="1420279" cy="263022"/>
                </a:xfrm>
                <a:prstGeom prst="rect">
                  <a:avLst/>
                </a:prstGeom>
                <a:solidFill>
                  <a:srgbClr val="FF0000"/>
                </a:solidFill>
              </p:spPr>
              <p:txBody>
                <a:bodyPr wrap="square" lIns="457200" tIns="91440" rIns="457200" bIns="91440" rtlCol="0">
                  <a:spAutoFit/>
                </a:bodyPr>
                <a:lstStyle/>
                <a:p>
                  <a:pPr algn="ctr"/>
                  <a:r>
                    <a:rPr lang="en-US" sz="1833" b="1" dirty="0">
                      <a:solidFill>
                        <a:schemeClr val="bg1"/>
                      </a:solidFill>
                    </a:rPr>
                    <a:t>DISTORTED</a:t>
                  </a:r>
                  <a:endParaRPr lang="en-US" sz="917" b="1" dirty="0">
                    <a:solidFill>
                      <a:schemeClr val="bg1"/>
                    </a:solidFill>
                  </a:endParaRPr>
                </a:p>
              </p:txBody>
            </p:sp>
          </p:grpSp>
          <p:pic>
            <p:nvPicPr>
              <p:cNvPr id="48" name="Picture 47"/>
              <p:cNvPicPr>
                <a:picLocks noChangeAspect="1"/>
              </p:cNvPicPr>
              <p:nvPr userDrawn="1"/>
            </p:nvPicPr>
            <p:blipFill>
              <a:blip r:embed="rId7"/>
              <a:stretch>
                <a:fillRect/>
              </a:stretch>
            </p:blipFill>
            <p:spPr>
              <a:xfrm>
                <a:off x="-4440600" y="12356268"/>
                <a:ext cx="1098742" cy="847761"/>
              </a:xfrm>
              <a:prstGeom prst="rect">
                <a:avLst/>
              </a:prstGeom>
            </p:spPr>
          </p:pic>
          <p:sp>
            <p:nvSpPr>
              <p:cNvPr id="49" name="TextBox 48"/>
              <p:cNvSpPr txBox="1"/>
              <p:nvPr userDrawn="1"/>
            </p:nvSpPr>
            <p:spPr>
              <a:xfrm>
                <a:off x="-4410773" y="13116248"/>
                <a:ext cx="1035685" cy="304990"/>
              </a:xfrm>
              <a:prstGeom prst="rect">
                <a:avLst/>
              </a:prstGeom>
              <a:noFill/>
            </p:spPr>
            <p:txBody>
              <a:bodyPr wrap="square" lIns="457200" tIns="457200" rIns="457200" bIns="0" rtlCol="0">
                <a:spAutoFit/>
              </a:bodyPr>
              <a:lstStyle/>
              <a:p>
                <a:pPr algn="ctr"/>
                <a:r>
                  <a:rPr lang="en-US" sz="1833" dirty="0">
                    <a:solidFill>
                      <a:schemeClr val="bg1"/>
                    </a:solidFill>
                  </a:rPr>
                  <a:t>Corner</a:t>
                </a:r>
                <a:r>
                  <a:rPr lang="en-US" sz="1833" baseline="0" dirty="0">
                    <a:solidFill>
                      <a:schemeClr val="bg1"/>
                    </a:solidFill>
                  </a:rPr>
                  <a:t> handles</a:t>
                </a:r>
                <a:endParaRPr lang="en-US" sz="1833" dirty="0">
                  <a:solidFill>
                    <a:schemeClr val="bg1"/>
                  </a:solidFill>
                </a:endParaRPr>
              </a:p>
            </p:txBody>
          </p:sp>
        </p:grpSp>
        <p:grpSp>
          <p:nvGrpSpPr>
            <p:cNvPr id="37" name="Group 36"/>
            <p:cNvGrpSpPr/>
            <p:nvPr userDrawn="1"/>
          </p:nvGrpSpPr>
          <p:grpSpPr>
            <a:xfrm>
              <a:off x="-12935202" y="38908539"/>
              <a:ext cx="11328025" cy="2998418"/>
              <a:chOff x="-4742408" y="14609970"/>
              <a:chExt cx="4271383" cy="1127128"/>
            </a:xfrm>
          </p:grpSpPr>
          <p:graphicFrame>
            <p:nvGraphicFramePr>
              <p:cNvPr id="38" name="Object 37"/>
              <p:cNvGraphicFramePr>
                <a:graphicFrameLocks noChangeAspect="1"/>
              </p:cNvGraphicFramePr>
              <p:nvPr userDrawn="1">
                <p:extLst>
                  <p:ext uri="{D42A27DB-BD31-4B8C-83A1-F6EECF244321}">
                    <p14:modId xmlns:p14="http://schemas.microsoft.com/office/powerpoint/2010/main" val="3915392555"/>
                  </p:ext>
                </p:extLst>
              </p:nvPr>
            </p:nvGraphicFramePr>
            <p:xfrm>
              <a:off x="-4533347" y="14609976"/>
              <a:ext cx="1828800" cy="1117600"/>
            </p:xfrm>
            <a:graphic>
              <a:graphicData uri="http://schemas.openxmlformats.org/presentationml/2006/ole">
                <mc:AlternateContent xmlns:mc="http://schemas.openxmlformats.org/markup-compatibility/2006">
                  <mc:Choice xmlns:v="urn:schemas-microsoft-com:vml" Requires="v">
                    <p:oleObj spid="_x0000_s1070" name="Image" r:id="rId8" imgW="1828440" imgH="1117440" progId="Photoshop.Image.13">
                      <p:embed/>
                    </p:oleObj>
                  </mc:Choice>
                  <mc:Fallback>
                    <p:oleObj name="Image" r:id="rId8" imgW="1828440" imgH="1117440" progId="Photoshop.Image.13">
                      <p:embed/>
                      <p:pic>
                        <p:nvPicPr>
                          <p:cNvPr id="0" name=""/>
                          <p:cNvPicPr/>
                          <p:nvPr/>
                        </p:nvPicPr>
                        <p:blipFill>
                          <a:blip r:embed="rId9"/>
                          <a:stretch>
                            <a:fillRect/>
                          </a:stretch>
                        </p:blipFill>
                        <p:spPr>
                          <a:xfrm>
                            <a:off x="-4533347" y="14609976"/>
                            <a:ext cx="1828800" cy="1117600"/>
                          </a:xfrm>
                          <a:prstGeom prst="rect">
                            <a:avLst/>
                          </a:prstGeom>
                        </p:spPr>
                      </p:pic>
                    </p:oleObj>
                  </mc:Fallback>
                </mc:AlternateContent>
              </a:graphicData>
            </a:graphic>
          </p:graphicFrame>
          <p:graphicFrame>
            <p:nvGraphicFramePr>
              <p:cNvPr id="39" name="Object 38"/>
              <p:cNvGraphicFramePr>
                <a:graphicFrameLocks noChangeAspect="1"/>
              </p:cNvGraphicFramePr>
              <p:nvPr userDrawn="1">
                <p:extLst>
                  <p:ext uri="{D42A27DB-BD31-4B8C-83A1-F6EECF244321}">
                    <p14:modId xmlns:p14="http://schemas.microsoft.com/office/powerpoint/2010/main" val="2137524614"/>
                  </p:ext>
                </p:extLst>
              </p:nvPr>
            </p:nvGraphicFramePr>
            <p:xfrm>
              <a:off x="-2456641" y="14613669"/>
              <a:ext cx="1828800" cy="1117600"/>
            </p:xfrm>
            <a:graphic>
              <a:graphicData uri="http://schemas.openxmlformats.org/presentationml/2006/ole">
                <mc:AlternateContent xmlns:mc="http://schemas.openxmlformats.org/markup-compatibility/2006">
                  <mc:Choice xmlns:v="urn:schemas-microsoft-com:vml" Requires="v">
                    <p:oleObj spid="_x0000_s1071" name="Image" r:id="rId10" imgW="1828440" imgH="1117440" progId="Photoshop.Image.13">
                      <p:embed/>
                    </p:oleObj>
                  </mc:Choice>
                  <mc:Fallback>
                    <p:oleObj name="Image" r:id="rId10" imgW="1828440" imgH="1117440" progId="Photoshop.Image.13">
                      <p:embed/>
                      <p:pic>
                        <p:nvPicPr>
                          <p:cNvPr id="0" name=""/>
                          <p:cNvPicPr/>
                          <p:nvPr/>
                        </p:nvPicPr>
                        <p:blipFill>
                          <a:blip r:embed="rId11"/>
                          <a:stretch>
                            <a:fillRect/>
                          </a:stretch>
                        </p:blipFill>
                        <p:spPr>
                          <a:xfrm>
                            <a:off x="-2456641" y="14613669"/>
                            <a:ext cx="1828800" cy="1117600"/>
                          </a:xfrm>
                          <a:prstGeom prst="rect">
                            <a:avLst/>
                          </a:prstGeom>
                        </p:spPr>
                      </p:pic>
                    </p:oleObj>
                  </mc:Fallback>
                </mc:AlternateContent>
              </a:graphicData>
            </a:graphic>
          </p:graphicFrame>
          <p:sp>
            <p:nvSpPr>
              <p:cNvPr id="41" name="TextBox 40"/>
              <p:cNvSpPr txBox="1"/>
              <p:nvPr userDrawn="1"/>
            </p:nvSpPr>
            <p:spPr>
              <a:xfrm rot="16200000">
                <a:off x="-5235785" y="15103347"/>
                <a:ext cx="1117601" cy="130848"/>
              </a:xfrm>
              <a:prstGeom prst="rect">
                <a:avLst/>
              </a:prstGeom>
              <a:noFill/>
            </p:spPr>
            <p:txBody>
              <a:bodyPr wrap="square" lIns="91440" tIns="91440" rIns="91440" bIns="0" rtlCol="0">
                <a:spAutoFit/>
              </a:bodyPr>
              <a:lstStyle/>
              <a:p>
                <a:pPr algn="ctr"/>
                <a:r>
                  <a:rPr lang="en-US" sz="1467" dirty="0">
                    <a:solidFill>
                      <a:srgbClr val="92D050"/>
                    </a:solidFill>
                  </a:rPr>
                  <a:t>Good</a:t>
                </a:r>
                <a:r>
                  <a:rPr lang="en-US" sz="1467" baseline="0" dirty="0">
                    <a:solidFill>
                      <a:srgbClr val="92D050"/>
                    </a:solidFill>
                  </a:rPr>
                  <a:t> </a:t>
                </a:r>
                <a:r>
                  <a:rPr lang="en-US" sz="1467" baseline="0" dirty="0">
                    <a:solidFill>
                      <a:schemeClr val="bg1"/>
                    </a:solidFill>
                  </a:rPr>
                  <a:t>printing quality</a:t>
                </a:r>
                <a:endParaRPr lang="en-US" sz="1467" dirty="0">
                  <a:solidFill>
                    <a:schemeClr val="bg1"/>
                  </a:solidFill>
                </a:endParaRPr>
              </a:p>
            </p:txBody>
          </p:sp>
          <p:sp>
            <p:nvSpPr>
              <p:cNvPr id="45" name="TextBox 44"/>
              <p:cNvSpPr txBox="1"/>
              <p:nvPr userDrawn="1"/>
            </p:nvSpPr>
            <p:spPr>
              <a:xfrm rot="16200000">
                <a:off x="-1095250" y="15112874"/>
                <a:ext cx="1117601" cy="130848"/>
              </a:xfrm>
              <a:prstGeom prst="rect">
                <a:avLst/>
              </a:prstGeom>
              <a:noFill/>
            </p:spPr>
            <p:txBody>
              <a:bodyPr wrap="square" lIns="91440" tIns="91440" rIns="91440" bIns="0" rtlCol="0">
                <a:spAutoFit/>
              </a:bodyPr>
              <a:lstStyle/>
              <a:p>
                <a:pPr algn="ctr"/>
                <a:r>
                  <a:rPr lang="en-US" sz="1467" dirty="0">
                    <a:solidFill>
                      <a:srgbClr val="FF0000"/>
                    </a:solidFill>
                  </a:rPr>
                  <a:t>Bad </a:t>
                </a:r>
                <a:r>
                  <a:rPr lang="en-US" sz="1467" dirty="0">
                    <a:solidFill>
                      <a:schemeClr val="bg1"/>
                    </a:solidFill>
                  </a:rPr>
                  <a:t>printing quality</a:t>
                </a:r>
              </a:p>
            </p:txBody>
          </p:sp>
        </p:grpSp>
      </p:grpSp>
      <p:grpSp>
        <p:nvGrpSpPr>
          <p:cNvPr id="3" name="Group 2"/>
          <p:cNvGrpSpPr/>
          <p:nvPr userDrawn="1"/>
        </p:nvGrpSpPr>
        <p:grpSpPr>
          <a:xfrm>
            <a:off x="40702131" y="-4954"/>
            <a:ext cx="12389930" cy="40238554"/>
            <a:chOff x="44402324" y="-5404"/>
            <a:chExt cx="13516287" cy="43896604"/>
          </a:xfrm>
        </p:grpSpPr>
        <p:sp>
          <p:nvSpPr>
            <p:cNvPr id="55" name="Rectangle 54"/>
            <p:cNvSpPr/>
            <p:nvPr userDrawn="1"/>
          </p:nvSpPr>
          <p:spPr>
            <a:xfrm>
              <a:off x="44402324" y="-5404"/>
              <a:ext cx="13516287" cy="43896604"/>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algn="ctr"/>
              <a:r>
                <a:rPr lang="en-US" sz="4400" b="1" spc="550" dirty="0">
                  <a:solidFill>
                    <a:schemeClr val="bg1"/>
                  </a:solidFill>
                  <a:latin typeface="Trebuchet MS" pitchFamily="34" charset="0"/>
                </a:rPr>
                <a:t>QUICK START (cont.)</a:t>
              </a:r>
            </a:p>
            <a:p>
              <a:pPr algn="ctr"/>
              <a:endParaRPr lang="en-US" sz="4033" b="1" baseline="0" dirty="0">
                <a:solidFill>
                  <a:schemeClr val="bg1"/>
                </a:solidFill>
                <a:latin typeface="Trebuchet MS" pitchFamily="34" charset="0"/>
              </a:endParaRPr>
            </a:p>
            <a:p>
              <a:pPr algn="ctr"/>
              <a:r>
                <a:rPr lang="en-US" sz="3667" b="1" baseline="0" dirty="0">
                  <a:solidFill>
                    <a:srgbClr val="FFC000"/>
                  </a:solidFill>
                  <a:latin typeface="Trebuchet MS" pitchFamily="34" charset="0"/>
                </a:rPr>
                <a:t>How to change the template color theme</a:t>
              </a:r>
            </a:p>
            <a:p>
              <a:pPr marL="0" marR="0" lvl="2" indent="0" algn="l" defTabSz="104779" rtl="0" eaLnBrk="1" fontAlgn="auto" latinLnBrk="0" hangingPunct="1">
                <a:lnSpc>
                  <a:spcPct val="100000"/>
                </a:lnSpc>
                <a:spcBef>
                  <a:spcPts val="0"/>
                </a:spcBef>
                <a:spcAft>
                  <a:spcPts val="0"/>
                </a:spcAft>
                <a:buClrTx/>
                <a:buSzTx/>
                <a:buFontTx/>
                <a:buNone/>
                <a:tabLst/>
                <a:defRPr/>
              </a:pPr>
              <a:r>
                <a:rPr lang="en-US" sz="2933" b="0" baseline="0" dirty="0">
                  <a:solidFill>
                    <a:schemeClr val="bg1">
                      <a:lumMod val="75000"/>
                    </a:schemeClr>
                  </a:solidFill>
                  <a:latin typeface="Trebuchet MS" pitchFamily="34" charset="0"/>
                </a:rPr>
                <a:t>You can easily change the color theme of your poster by going to the DESIGN menu, click on COLORS, and choose the color theme of your choice. You can </a:t>
              </a:r>
              <a:r>
                <a:rPr lang="en-US" sz="2933" b="0" spc="0" baseline="0" dirty="0">
                  <a:solidFill>
                    <a:schemeClr val="bg1">
                      <a:lumMod val="75000"/>
                    </a:schemeClr>
                  </a:solidFill>
                  <a:latin typeface="Trebuchet MS" pitchFamily="34" charset="0"/>
                </a:rPr>
                <a:t>also create your own color theme.</a:t>
              </a:r>
            </a:p>
            <a:p>
              <a:pPr marL="0" marR="0" lvl="2" indent="0" algn="l" defTabSz="104779" rtl="0" eaLnBrk="1" fontAlgn="auto" latinLnBrk="0" hangingPunct="1">
                <a:lnSpc>
                  <a:spcPct val="100000"/>
                </a:lnSpc>
                <a:spcBef>
                  <a:spcPts val="0"/>
                </a:spcBef>
                <a:spcAft>
                  <a:spcPts val="0"/>
                </a:spcAft>
                <a:buClrTx/>
                <a:buSzTx/>
                <a:buFontTx/>
                <a:buNone/>
                <a:tabLst/>
                <a:defRPr/>
              </a:pPr>
              <a:endParaRPr lang="en-US" sz="2933" b="0" baseline="0" dirty="0">
                <a:solidFill>
                  <a:schemeClr val="bg1">
                    <a:lumMod val="75000"/>
                  </a:schemeClr>
                </a:solidFill>
                <a:latin typeface="Trebuchet MS" pitchFamily="34" charset="0"/>
              </a:endParaRPr>
            </a:p>
            <a:p>
              <a:pPr marL="0" indent="0" algn="l" defTabSz="104779"/>
              <a:endParaRPr lang="en-US" sz="2933" b="0" baseline="0" dirty="0">
                <a:solidFill>
                  <a:schemeClr val="bg1">
                    <a:lumMod val="75000"/>
                  </a:schemeClr>
                </a:solidFill>
                <a:latin typeface="Trebuchet MS" pitchFamily="34" charset="0"/>
              </a:endParaRPr>
            </a:p>
            <a:p>
              <a:pPr marL="0" indent="0" algn="l" defTabSz="104779"/>
              <a:endParaRPr lang="en-US" sz="2933" b="0" baseline="0" dirty="0">
                <a:solidFill>
                  <a:schemeClr val="bg1">
                    <a:lumMod val="75000"/>
                  </a:schemeClr>
                </a:solidFill>
                <a:latin typeface="Trebuchet MS" pitchFamily="34" charset="0"/>
              </a:endParaRPr>
            </a:p>
            <a:p>
              <a:pPr marL="0" indent="0" algn="l" defTabSz="104779"/>
              <a:endParaRPr lang="en-US" sz="2933" b="0" baseline="0" dirty="0">
                <a:solidFill>
                  <a:schemeClr val="bg1">
                    <a:lumMod val="75000"/>
                  </a:schemeClr>
                </a:solidFill>
                <a:latin typeface="Trebuchet MS" pitchFamily="34" charset="0"/>
              </a:endParaRPr>
            </a:p>
            <a:p>
              <a:pPr marL="0" indent="0" algn="l" defTabSz="104779"/>
              <a:endParaRPr lang="en-US" sz="2933" b="0" baseline="0" dirty="0">
                <a:solidFill>
                  <a:schemeClr val="bg1">
                    <a:lumMod val="75000"/>
                  </a:schemeClr>
                </a:solidFill>
                <a:latin typeface="Trebuchet MS" pitchFamily="34" charset="0"/>
              </a:endParaRPr>
            </a:p>
            <a:p>
              <a:pPr marL="0" indent="0" algn="l" defTabSz="104779"/>
              <a:endParaRPr lang="en-US" sz="2933" b="0" baseline="0" dirty="0">
                <a:solidFill>
                  <a:schemeClr val="bg1">
                    <a:lumMod val="75000"/>
                  </a:schemeClr>
                </a:solidFill>
                <a:latin typeface="Trebuchet MS" pitchFamily="34" charset="0"/>
              </a:endParaRPr>
            </a:p>
            <a:p>
              <a:pPr marL="0" indent="0" algn="l" defTabSz="104779"/>
              <a:endParaRPr lang="en-US" sz="2933" b="0" baseline="0" dirty="0">
                <a:solidFill>
                  <a:schemeClr val="bg1">
                    <a:lumMod val="75000"/>
                  </a:schemeClr>
                </a:solidFill>
                <a:latin typeface="Trebuchet MS" pitchFamily="34" charset="0"/>
              </a:endParaRPr>
            </a:p>
            <a:p>
              <a:pPr marL="0" indent="0" algn="l" defTabSz="104779"/>
              <a:endParaRPr lang="en-US" sz="2933" b="0" baseline="0" dirty="0">
                <a:solidFill>
                  <a:schemeClr val="bg1">
                    <a:lumMod val="75000"/>
                  </a:schemeClr>
                </a:solidFill>
                <a:latin typeface="Trebuchet MS" pitchFamily="34" charset="0"/>
              </a:endParaRPr>
            </a:p>
            <a:p>
              <a:pPr marL="0" indent="0" algn="l" defTabSz="104779"/>
              <a:endParaRPr lang="en-US" sz="2933" b="0" baseline="0" dirty="0">
                <a:solidFill>
                  <a:schemeClr val="bg1">
                    <a:lumMod val="75000"/>
                  </a:schemeClr>
                </a:solidFill>
                <a:latin typeface="Trebuchet MS" pitchFamily="34" charset="0"/>
              </a:endParaRPr>
            </a:p>
            <a:p>
              <a:pPr marL="0" indent="0" algn="l" defTabSz="104779"/>
              <a:r>
                <a:rPr lang="en-US" sz="2933" b="0" baseline="0" dirty="0">
                  <a:solidFill>
                    <a:schemeClr val="bg1">
                      <a:lumMod val="75000"/>
                    </a:schemeClr>
                  </a:solidFill>
                  <a:latin typeface="Trebuchet MS" pitchFamily="34" charset="0"/>
                </a:rPr>
                <a:t>You can also manually change the color of your background by going to VIEW &gt; SLIDE MASTER.  After you finish working on the master be sure to go to VIEW &gt; NORMAL to continue working on your poster.</a:t>
              </a:r>
            </a:p>
            <a:p>
              <a:pPr marL="0" indent="0" algn="l" defTabSz="104779"/>
              <a:endParaRPr lang="en-US" sz="2933" b="0" baseline="0" dirty="0">
                <a:solidFill>
                  <a:schemeClr val="bg1">
                    <a:lumMod val="75000"/>
                  </a:schemeClr>
                </a:solidFill>
                <a:latin typeface="Trebuchet MS" pitchFamily="34" charset="0"/>
              </a:endParaRPr>
            </a:p>
            <a:p>
              <a:pPr algn="ctr"/>
              <a:r>
                <a:rPr lang="en-US" sz="3667" b="1" baseline="0" dirty="0">
                  <a:solidFill>
                    <a:srgbClr val="FFC000"/>
                  </a:solidFill>
                  <a:latin typeface="Trebuchet MS" pitchFamily="34" charset="0"/>
                </a:rPr>
                <a:t>How to add Text</a:t>
              </a:r>
            </a:p>
            <a:p>
              <a:pPr marL="3706551" lvl="2" indent="0" algn="l" defTabSz="130974"/>
              <a:r>
                <a:rPr lang="en-US" sz="2933" b="0" baseline="0" dirty="0">
                  <a:solidFill>
                    <a:schemeClr val="bg1">
                      <a:lumMod val="75000"/>
                    </a:schemeClr>
                  </a:solidFill>
                  <a:latin typeface="Trebuchet MS" pitchFamily="34" charset="0"/>
                </a:rPr>
                <a:t>The template comes with a number of pre-formatted placeholders for headers and text blocks. You can add more blocks by copying and pasting the existing ones or by adding a text box from the HOME menu. </a:t>
              </a:r>
            </a:p>
            <a:p>
              <a:pPr marL="1391863" lvl="2" indent="0" algn="l" defTabSz="104779"/>
              <a:endParaRPr lang="en-US" sz="2933" b="0" baseline="0" dirty="0">
                <a:solidFill>
                  <a:schemeClr val="bg1">
                    <a:lumMod val="75000"/>
                  </a:schemeClr>
                </a:solidFill>
                <a:latin typeface="Trebuchet MS" pitchFamily="34" charset="0"/>
              </a:endParaRPr>
            </a:p>
            <a:p>
              <a:pPr marL="0" marR="0" lvl="0" indent="0" algn="ctr" defTabSz="1391863" rtl="0" eaLnBrk="1" fontAlgn="auto" latinLnBrk="0" hangingPunct="1">
                <a:lnSpc>
                  <a:spcPct val="100000"/>
                </a:lnSpc>
                <a:spcBef>
                  <a:spcPts val="0"/>
                </a:spcBef>
                <a:spcAft>
                  <a:spcPts val="0"/>
                </a:spcAft>
                <a:buClrTx/>
                <a:buSzTx/>
                <a:buFontTx/>
                <a:buNone/>
                <a:tabLst/>
                <a:defRPr/>
              </a:pPr>
              <a:r>
                <a:rPr lang="en-US" sz="2933" b="0" baseline="0" dirty="0">
                  <a:solidFill>
                    <a:schemeClr val="bg1">
                      <a:lumMod val="75000"/>
                    </a:schemeClr>
                  </a:solidFill>
                  <a:latin typeface="Trebuchet MS" pitchFamily="34" charset="0"/>
                </a:rPr>
                <a:t> </a:t>
              </a:r>
              <a:r>
                <a:rPr kumimoji="0" lang="en-US" sz="3667" b="1" i="0" u="none" strike="noStrike" kern="1200" cap="none" spc="0" normalizeH="0" baseline="0" noProof="0" dirty="0">
                  <a:ln>
                    <a:noFill/>
                  </a:ln>
                  <a:solidFill>
                    <a:srgbClr val="FFC000"/>
                  </a:solidFill>
                  <a:effectLst/>
                  <a:uLnTx/>
                  <a:uFillTx/>
                  <a:latin typeface="Trebuchet MS" pitchFamily="34" charset="0"/>
                </a:rPr>
                <a:t>Text size</a:t>
              </a:r>
            </a:p>
            <a:p>
              <a:pPr marL="0" marR="0" lvl="0" indent="0" algn="l" defTabSz="104779" rtl="0" eaLnBrk="1" fontAlgn="auto" latinLnBrk="0" hangingPunct="1">
                <a:lnSpc>
                  <a:spcPct val="100000"/>
                </a:lnSpc>
                <a:spcBef>
                  <a:spcPts val="0"/>
                </a:spcBef>
                <a:spcAft>
                  <a:spcPts val="0"/>
                </a:spcAft>
                <a:buClrTx/>
                <a:buSzTx/>
                <a:buFontTx/>
                <a:buNone/>
                <a:tabLst/>
                <a:defRPr/>
              </a:pPr>
              <a:r>
                <a:rPr kumimoji="0" lang="en-US" sz="2933" b="0" i="0" u="none" strike="noStrike" kern="1200" cap="none" spc="0" normalizeH="0" baseline="0" noProof="0" dirty="0">
                  <a:ln>
                    <a:noFill/>
                  </a:ln>
                  <a:solidFill>
                    <a:prstClr val="white">
                      <a:lumMod val="75000"/>
                    </a:prstClr>
                  </a:solidFill>
                  <a:effectLst/>
                  <a:uLnTx/>
                  <a:uFillTx/>
                  <a:latin typeface="Trebuchet MS" pitchFamily="34" charset="0"/>
                </a:rPr>
                <a:t>Adjust the size of your text based on how much content you have to present. The default template text offers a good starting point. Follow the conference requirements.</a:t>
              </a:r>
              <a:endParaRPr lang="en-US" sz="2933" b="0" baseline="0" dirty="0">
                <a:solidFill>
                  <a:schemeClr val="bg1">
                    <a:lumMod val="75000"/>
                  </a:schemeClr>
                </a:solidFill>
                <a:latin typeface="Trebuchet MS" pitchFamily="34" charset="0"/>
              </a:endParaRPr>
            </a:p>
            <a:p>
              <a:pPr marL="1391863" lvl="2" indent="0" algn="l" defTabSz="104779"/>
              <a:endParaRPr lang="en-US" sz="2933" b="0" baseline="0" dirty="0">
                <a:solidFill>
                  <a:schemeClr val="bg1">
                    <a:lumMod val="75000"/>
                  </a:schemeClr>
                </a:solidFill>
                <a:latin typeface="Trebuchet MS" pitchFamily="34" charset="0"/>
              </a:endParaRPr>
            </a:p>
            <a:p>
              <a:pPr algn="ctr"/>
              <a:r>
                <a:rPr lang="en-US" sz="3667" b="1" baseline="0" dirty="0">
                  <a:solidFill>
                    <a:srgbClr val="FFC000"/>
                  </a:solidFill>
                  <a:latin typeface="Trebuchet MS" pitchFamily="34" charset="0"/>
                </a:rPr>
                <a:t>How to add Tables</a:t>
              </a:r>
            </a:p>
            <a:p>
              <a:pPr marL="1897661" lvl="1" indent="0" algn="l" defTabSz="104779"/>
              <a:r>
                <a:rPr lang="en-US" sz="2933" b="0" baseline="0" dirty="0">
                  <a:solidFill>
                    <a:schemeClr val="bg1">
                      <a:lumMod val="75000"/>
                    </a:schemeClr>
                  </a:solidFill>
                  <a:latin typeface="Trebuchet MS" pitchFamily="34" charset="0"/>
                </a:rPr>
                <a:t>To add a table from scratch go to the INSERT menu and </a:t>
              </a:r>
              <a:br>
                <a:rPr lang="en-US" sz="2933" b="0" baseline="0" dirty="0">
                  <a:solidFill>
                    <a:schemeClr val="bg1">
                      <a:lumMod val="75000"/>
                    </a:schemeClr>
                  </a:solidFill>
                  <a:latin typeface="Trebuchet MS" pitchFamily="34" charset="0"/>
                </a:rPr>
              </a:br>
              <a:r>
                <a:rPr lang="en-US" sz="2933" b="0" baseline="0" dirty="0">
                  <a:solidFill>
                    <a:schemeClr val="bg1">
                      <a:lumMod val="75000"/>
                    </a:schemeClr>
                  </a:solidFill>
                  <a:latin typeface="Trebuchet MS" pitchFamily="34" charset="0"/>
                </a:rPr>
                <a:t>click on TABLE. A drop-down box will help you select rows and columns. </a:t>
              </a:r>
            </a:p>
            <a:p>
              <a:pPr marL="1941319" lvl="0" indent="0" algn="l" defTabSz="104779"/>
              <a:r>
                <a:rPr lang="en-US" sz="2933" b="0" baseline="0" dirty="0">
                  <a:solidFill>
                    <a:schemeClr val="bg1">
                      <a:lumMod val="75000"/>
                    </a:schemeClr>
                  </a:solidFill>
                  <a:latin typeface="Trebuchet MS" pitchFamily="34" charset="0"/>
                </a:rPr>
                <a:t>You can also copy and a paste a table from Word or another PowerPoint document. A pasted table may need to be re-formatted by RIGHT-CLICK &gt; FORMAT SHAPE, TEXT BOX, Margins.</a:t>
              </a:r>
            </a:p>
            <a:p>
              <a:pPr marL="0" lvl="0" indent="0" algn="l" defTabSz="104779"/>
              <a:endParaRPr lang="en-US" sz="2933" b="0" baseline="0" dirty="0">
                <a:solidFill>
                  <a:schemeClr val="bg1">
                    <a:lumMod val="75000"/>
                  </a:schemeClr>
                </a:solidFill>
                <a:latin typeface="Trebuchet MS" pitchFamily="34" charset="0"/>
              </a:endParaRPr>
            </a:p>
            <a:p>
              <a:pPr marL="0" marR="0" lvl="0" indent="0" algn="ctr" defTabSz="1391863" rtl="0" eaLnBrk="1" fontAlgn="auto" latinLnBrk="0" hangingPunct="1">
                <a:lnSpc>
                  <a:spcPct val="100000"/>
                </a:lnSpc>
                <a:spcBef>
                  <a:spcPts val="0"/>
                </a:spcBef>
                <a:spcAft>
                  <a:spcPts val="0"/>
                </a:spcAft>
                <a:buClrTx/>
                <a:buSzTx/>
                <a:buFontTx/>
                <a:buNone/>
                <a:tabLst/>
                <a:defRPr/>
              </a:pPr>
              <a:r>
                <a:rPr kumimoji="0" lang="en-US" sz="3667" b="1" i="0" u="none" strike="noStrike" kern="1200" cap="none" spc="0" normalizeH="0" baseline="0" noProof="0" dirty="0">
                  <a:ln>
                    <a:noFill/>
                  </a:ln>
                  <a:solidFill>
                    <a:srgbClr val="FFC000"/>
                  </a:solidFill>
                  <a:effectLst/>
                  <a:uLnTx/>
                  <a:uFillTx/>
                  <a:latin typeface="Trebuchet MS" pitchFamily="34" charset="0"/>
                </a:rPr>
                <a:t>Graphs / Charts</a:t>
              </a:r>
            </a:p>
            <a:p>
              <a:pPr marL="0" marR="0" lvl="0" indent="0" algn="l" defTabSz="104779" rtl="0" eaLnBrk="1" fontAlgn="auto" latinLnBrk="0" hangingPunct="1">
                <a:lnSpc>
                  <a:spcPct val="100000"/>
                </a:lnSpc>
                <a:spcBef>
                  <a:spcPts val="0"/>
                </a:spcBef>
                <a:spcAft>
                  <a:spcPts val="0"/>
                </a:spcAft>
                <a:buClrTx/>
                <a:buSzTx/>
                <a:buFontTx/>
                <a:buNone/>
                <a:tabLst/>
                <a:defRPr/>
              </a:pPr>
              <a:r>
                <a:rPr kumimoji="0" lang="en-US" sz="2933" b="0" i="0" u="none" strike="noStrike" kern="1200" cap="none" spc="0" normalizeH="0" baseline="0" noProof="0" dirty="0">
                  <a:ln>
                    <a:noFill/>
                  </a:ln>
                  <a:solidFill>
                    <a:prstClr val="white">
                      <a:lumMod val="75000"/>
                    </a:prstClr>
                  </a:solidFill>
                  <a:effectLst/>
                  <a:uLnTx/>
                  <a:uFillTx/>
                  <a:latin typeface="Trebuchet MS" pitchFamily="34" charset="0"/>
                </a:rPr>
                <a:t>You can simply copy and paste charts and graphs from Excel or Word. Some reformatting may be required depending on how the original document has been created.</a:t>
              </a:r>
            </a:p>
            <a:p>
              <a:pPr marL="0" marR="0" lvl="0" indent="0" algn="l" defTabSz="104779" rtl="0" eaLnBrk="1" fontAlgn="auto" latinLnBrk="0" hangingPunct="1">
                <a:lnSpc>
                  <a:spcPct val="100000"/>
                </a:lnSpc>
                <a:spcBef>
                  <a:spcPts val="0"/>
                </a:spcBef>
                <a:spcAft>
                  <a:spcPts val="0"/>
                </a:spcAft>
                <a:buClrTx/>
                <a:buSzTx/>
                <a:buFontTx/>
                <a:buNone/>
                <a:tabLst/>
                <a:defRPr/>
              </a:pPr>
              <a:endParaRPr kumimoji="0" lang="en-US" sz="2933" b="0" i="0" u="none" strike="noStrike" kern="1200" cap="none" spc="0" normalizeH="0" baseline="0" noProof="0" dirty="0">
                <a:ln>
                  <a:noFill/>
                </a:ln>
                <a:solidFill>
                  <a:prstClr val="white">
                    <a:lumMod val="75000"/>
                  </a:prstClr>
                </a:solidFill>
                <a:effectLst/>
                <a:uLnTx/>
                <a:uFillTx/>
                <a:latin typeface="Trebuchet MS" pitchFamily="34" charset="0"/>
              </a:endParaRPr>
            </a:p>
            <a:p>
              <a:pPr marL="0" marR="0" lvl="0" indent="0" algn="ctr" defTabSz="1391863" rtl="0" eaLnBrk="1" fontAlgn="auto" latinLnBrk="0" hangingPunct="1">
                <a:lnSpc>
                  <a:spcPct val="100000"/>
                </a:lnSpc>
                <a:spcBef>
                  <a:spcPts val="0"/>
                </a:spcBef>
                <a:spcAft>
                  <a:spcPts val="0"/>
                </a:spcAft>
                <a:buClrTx/>
                <a:buSzTx/>
                <a:buFontTx/>
                <a:buNone/>
                <a:tabLst/>
                <a:defRPr/>
              </a:pPr>
              <a:r>
                <a:rPr kumimoji="0" lang="en-US" sz="3667" b="1" i="0" u="none" strike="noStrike" kern="1200" cap="none" spc="0" normalizeH="0" baseline="0" noProof="0" dirty="0">
                  <a:ln>
                    <a:noFill/>
                  </a:ln>
                  <a:solidFill>
                    <a:srgbClr val="FFC000"/>
                  </a:solidFill>
                  <a:effectLst/>
                  <a:uLnTx/>
                  <a:uFillTx/>
                  <a:latin typeface="Trebuchet MS" pitchFamily="34" charset="0"/>
                </a:rPr>
                <a:t>How to change the column configuration</a:t>
              </a:r>
            </a:p>
            <a:p>
              <a:pPr marL="0" marR="0" lvl="0" indent="0" algn="l" defTabSz="104779" rtl="0" eaLnBrk="1" fontAlgn="auto" latinLnBrk="0" hangingPunct="1">
                <a:lnSpc>
                  <a:spcPct val="100000"/>
                </a:lnSpc>
                <a:spcBef>
                  <a:spcPts val="0"/>
                </a:spcBef>
                <a:spcAft>
                  <a:spcPts val="0"/>
                </a:spcAft>
                <a:buClrTx/>
                <a:buSzTx/>
                <a:buFontTx/>
                <a:buNone/>
                <a:tabLst/>
                <a:defRPr/>
              </a:pPr>
              <a:r>
                <a:rPr kumimoji="0" lang="en-US" sz="2933" b="0" i="0" u="none" strike="noStrike" kern="1200" cap="none" spc="0" normalizeH="0" baseline="0" noProof="0" dirty="0">
                  <a:ln>
                    <a:noFill/>
                  </a:ln>
                  <a:solidFill>
                    <a:prstClr val="white">
                      <a:lumMod val="75000"/>
                    </a:prstClr>
                  </a:solidFill>
                  <a:effectLst/>
                  <a:uLnTx/>
                  <a:uFillTx/>
                  <a:latin typeface="Trebuchet MS" pitchFamily="34" charset="0"/>
                </a:rPr>
                <a:t>RIGHT-CLICK on the poster background and select LAYOUT to see the column options available for this template. The poster columns can also be customized on the Master. VIEW &gt; MASTER.</a:t>
              </a:r>
            </a:p>
            <a:p>
              <a:pPr marL="0" marR="0" lvl="0" indent="0" algn="ctr" defTabSz="1391863" rtl="0" eaLnBrk="1" fontAlgn="auto" latinLnBrk="0" hangingPunct="1">
                <a:lnSpc>
                  <a:spcPct val="100000"/>
                </a:lnSpc>
                <a:spcBef>
                  <a:spcPts val="0"/>
                </a:spcBef>
                <a:spcAft>
                  <a:spcPts val="0"/>
                </a:spcAft>
                <a:buClrTx/>
                <a:buSzTx/>
                <a:buFontTx/>
                <a:buNone/>
                <a:tabLst/>
                <a:defRPr/>
              </a:pPr>
              <a:endParaRPr kumimoji="0" lang="en-US" sz="3667" b="1" i="0" u="none" strike="noStrike" kern="1200" cap="none" spc="0" normalizeH="0" baseline="0" noProof="0" dirty="0">
                <a:ln>
                  <a:noFill/>
                </a:ln>
                <a:solidFill>
                  <a:srgbClr val="FFC000"/>
                </a:solidFill>
                <a:effectLst/>
                <a:uLnTx/>
                <a:uFillTx/>
                <a:latin typeface="Trebuchet MS" pitchFamily="34" charset="0"/>
              </a:endParaRPr>
            </a:p>
            <a:p>
              <a:pPr marL="0" marR="0" lvl="0" indent="0" algn="ctr" defTabSz="1391863" rtl="0" eaLnBrk="1" fontAlgn="auto" latinLnBrk="0" hangingPunct="1">
                <a:lnSpc>
                  <a:spcPct val="100000"/>
                </a:lnSpc>
                <a:spcBef>
                  <a:spcPts val="0"/>
                </a:spcBef>
                <a:spcAft>
                  <a:spcPts val="0"/>
                </a:spcAft>
                <a:buClrTx/>
                <a:buSzTx/>
                <a:buFontTx/>
                <a:buNone/>
                <a:tabLst/>
                <a:defRPr/>
              </a:pPr>
              <a:r>
                <a:rPr kumimoji="0" lang="en-US" sz="3667" b="1" i="0" u="none" strike="noStrike" kern="1200" cap="none" spc="0" normalizeH="0" baseline="0" noProof="0" dirty="0">
                  <a:ln>
                    <a:noFill/>
                  </a:ln>
                  <a:solidFill>
                    <a:srgbClr val="FFC000"/>
                  </a:solidFill>
                  <a:effectLst/>
                  <a:uLnTx/>
                  <a:uFillTx/>
                  <a:latin typeface="Trebuchet MS" pitchFamily="34" charset="0"/>
                </a:rPr>
                <a:t>How to remove the info bars</a:t>
              </a:r>
            </a:p>
            <a:p>
              <a:pPr marL="0" marR="0" lvl="0" indent="0" algn="l" defTabSz="104779" rtl="0" eaLnBrk="1" fontAlgn="auto" latinLnBrk="0" hangingPunct="1">
                <a:lnSpc>
                  <a:spcPct val="100000"/>
                </a:lnSpc>
                <a:spcBef>
                  <a:spcPts val="0"/>
                </a:spcBef>
                <a:spcAft>
                  <a:spcPts val="0"/>
                </a:spcAft>
                <a:buClrTx/>
                <a:buSzTx/>
                <a:buFontTx/>
                <a:buNone/>
                <a:tabLst/>
                <a:defRPr/>
              </a:pPr>
              <a:r>
                <a:rPr kumimoji="0" lang="en-US" sz="2933" b="0" i="0" u="none" strike="noStrike" kern="1200" cap="none" spc="0" normalizeH="0" baseline="0" noProof="0" dirty="0">
                  <a:ln>
                    <a:noFill/>
                  </a:ln>
                  <a:solidFill>
                    <a:prstClr val="white">
                      <a:lumMod val="75000"/>
                    </a:prstClr>
                  </a:solidFill>
                  <a:effectLst/>
                  <a:uLnTx/>
                  <a:uFillTx/>
                  <a:latin typeface="Trebuchet MS" pitchFamily="34" charset="0"/>
                </a:rPr>
                <a:t>If you are working in PowerPoint for Windows and have finished your poster, save as PDF and the bars will not be included. You can also delete them by going to VIEW &gt; MASTER. On the Mac adjust the Page-Setup to match the Page-Setup in PowerPoint before you create a PDF. You can also delete them from the Slide Master.</a:t>
              </a:r>
            </a:p>
            <a:p>
              <a:pPr marL="0" marR="0" lvl="0" indent="0" algn="l" defTabSz="104779" rtl="0" eaLnBrk="1" fontAlgn="auto" latinLnBrk="0" hangingPunct="1">
                <a:lnSpc>
                  <a:spcPct val="100000"/>
                </a:lnSpc>
                <a:spcBef>
                  <a:spcPts val="0"/>
                </a:spcBef>
                <a:spcAft>
                  <a:spcPts val="0"/>
                </a:spcAft>
                <a:buClrTx/>
                <a:buSzTx/>
                <a:buFontTx/>
                <a:buNone/>
                <a:tabLst/>
                <a:defRPr/>
              </a:pPr>
              <a:endParaRPr kumimoji="0" lang="en-US" sz="2933" b="0" i="0" u="none" strike="noStrike" kern="1200" cap="none" spc="0" normalizeH="0" baseline="0" noProof="0" dirty="0">
                <a:ln>
                  <a:noFill/>
                </a:ln>
                <a:solidFill>
                  <a:prstClr val="white">
                    <a:lumMod val="75000"/>
                  </a:prstClr>
                </a:solidFill>
                <a:effectLst/>
                <a:uLnTx/>
                <a:uFillTx/>
                <a:latin typeface="Trebuchet MS" pitchFamily="34" charset="0"/>
              </a:endParaRPr>
            </a:p>
            <a:p>
              <a:pPr marL="0" marR="0" lvl="0" indent="0" algn="ctr" defTabSz="1391863" rtl="0" eaLnBrk="1" fontAlgn="auto" latinLnBrk="0" hangingPunct="1">
                <a:lnSpc>
                  <a:spcPct val="100000"/>
                </a:lnSpc>
                <a:spcBef>
                  <a:spcPts val="0"/>
                </a:spcBef>
                <a:spcAft>
                  <a:spcPts val="0"/>
                </a:spcAft>
                <a:buClrTx/>
                <a:buSzTx/>
                <a:buFontTx/>
                <a:buNone/>
                <a:tabLst/>
                <a:defRPr/>
              </a:pPr>
              <a:r>
                <a:rPr kumimoji="0" lang="en-US" sz="3667" b="1" i="0" u="none" strike="noStrike" kern="1200" cap="none" spc="0" normalizeH="0" baseline="0" noProof="0" dirty="0">
                  <a:ln>
                    <a:noFill/>
                  </a:ln>
                  <a:solidFill>
                    <a:srgbClr val="FFC000"/>
                  </a:solidFill>
                  <a:effectLst/>
                  <a:uLnTx/>
                  <a:uFillTx/>
                  <a:latin typeface="Trebuchet MS" pitchFamily="34" charset="0"/>
                </a:rPr>
                <a:t>Save your work</a:t>
              </a:r>
            </a:p>
            <a:p>
              <a:pPr marL="0" marR="0" lvl="0" indent="0" algn="l" defTabSz="104779" rtl="0" eaLnBrk="1" fontAlgn="auto" latinLnBrk="0" hangingPunct="1">
                <a:lnSpc>
                  <a:spcPct val="100000"/>
                </a:lnSpc>
                <a:spcBef>
                  <a:spcPts val="0"/>
                </a:spcBef>
                <a:spcAft>
                  <a:spcPts val="0"/>
                </a:spcAft>
                <a:buClrTx/>
                <a:buSzTx/>
                <a:buFontTx/>
                <a:buNone/>
                <a:tabLst/>
                <a:defRPr/>
              </a:pPr>
              <a:r>
                <a:rPr kumimoji="0" lang="en-US" sz="2933" b="0" i="0" u="none" strike="noStrike" kern="1200" cap="none" spc="0" normalizeH="0" baseline="0" noProof="0" dirty="0">
                  <a:ln>
                    <a:noFill/>
                  </a:ln>
                  <a:solidFill>
                    <a:prstClr val="white">
                      <a:lumMod val="75000"/>
                    </a:prstClr>
                  </a:solidFill>
                  <a:effectLst/>
                  <a:uLnTx/>
                  <a:uFillTx/>
                  <a:latin typeface="Trebuchet MS" pitchFamily="34" charset="0"/>
                </a:rPr>
                <a:t>Save your template as a PowerPoint document. For printing, save as PowerPoint of “Print-quality” PDF.</a:t>
              </a:r>
            </a:p>
            <a:p>
              <a:pPr marL="0" marR="0" lvl="0" indent="0" algn="l" defTabSz="104779" rtl="0" eaLnBrk="1" fontAlgn="auto" latinLnBrk="0" hangingPunct="1">
                <a:lnSpc>
                  <a:spcPct val="100000"/>
                </a:lnSpc>
                <a:spcBef>
                  <a:spcPts val="0"/>
                </a:spcBef>
                <a:spcAft>
                  <a:spcPts val="0"/>
                </a:spcAft>
                <a:buClrTx/>
                <a:buSzTx/>
                <a:buFontTx/>
                <a:buNone/>
                <a:tabLst/>
                <a:defRPr/>
              </a:pPr>
              <a:endParaRPr lang="en-US" sz="2933" b="0" baseline="0" dirty="0">
                <a:solidFill>
                  <a:schemeClr val="bg1">
                    <a:lumMod val="75000"/>
                  </a:schemeClr>
                </a:solidFill>
                <a:latin typeface="Trebuchet MS" pitchFamily="34" charset="0"/>
              </a:endParaRPr>
            </a:p>
            <a:p>
              <a:pPr marL="0" marR="0" lvl="0" indent="0" algn="ctr" defTabSz="1391863" rtl="0" eaLnBrk="1" fontAlgn="auto" latinLnBrk="0" hangingPunct="1">
                <a:lnSpc>
                  <a:spcPct val="100000"/>
                </a:lnSpc>
                <a:spcBef>
                  <a:spcPts val="0"/>
                </a:spcBef>
                <a:spcAft>
                  <a:spcPts val="0"/>
                </a:spcAft>
                <a:buClrTx/>
                <a:buSzTx/>
                <a:buFontTx/>
                <a:buNone/>
                <a:tabLst/>
                <a:defRPr/>
              </a:pPr>
              <a:r>
                <a:rPr kumimoji="0" lang="en-US" sz="3667" b="1" i="0" u="none" strike="noStrike" kern="1200" cap="none" spc="0" normalizeH="0" baseline="0" noProof="0" dirty="0">
                  <a:ln>
                    <a:noFill/>
                  </a:ln>
                  <a:solidFill>
                    <a:srgbClr val="FFC000"/>
                  </a:solidFill>
                  <a:effectLst/>
                  <a:uLnTx/>
                  <a:uFillTx/>
                  <a:latin typeface="Trebuchet MS" pitchFamily="34" charset="0"/>
                </a:rPr>
                <a:t>Print your poster</a:t>
              </a:r>
            </a:p>
            <a:p>
              <a:pPr marL="0" marR="0" lvl="0" indent="0" algn="l" defTabSz="104779" rtl="0" eaLnBrk="1" fontAlgn="auto" latinLnBrk="0" hangingPunct="1">
                <a:lnSpc>
                  <a:spcPct val="100000"/>
                </a:lnSpc>
                <a:spcBef>
                  <a:spcPts val="0"/>
                </a:spcBef>
                <a:spcAft>
                  <a:spcPts val="0"/>
                </a:spcAft>
                <a:buClrTx/>
                <a:buSzTx/>
                <a:buFontTx/>
                <a:buNone/>
                <a:tabLst/>
                <a:defRPr/>
              </a:pPr>
              <a:r>
                <a:rPr kumimoji="0" lang="en-US" sz="2933" b="0" i="0" u="none" strike="noStrike" kern="1200" cap="none" spc="0" normalizeH="0" baseline="0" noProof="0" dirty="0">
                  <a:ln>
                    <a:noFill/>
                  </a:ln>
                  <a:solidFill>
                    <a:prstClr val="white">
                      <a:lumMod val="75000"/>
                    </a:prstClr>
                  </a:solidFill>
                  <a:effectLst/>
                  <a:uLnTx/>
                  <a:uFillTx/>
                  <a:latin typeface="Trebuchet MS" pitchFamily="34" charset="0"/>
                </a:rPr>
                <a:t>When you are ready to have your poster printed go online to PosterPresentations.com and click on the “Order Your Poster” button. Choose the poster type the best suits your needs and submit your order. If you submit a PowerPoint document you will be receiving a PDF proof for your approval prior to printing. If your order is placed and paid for before noon, Pacific, Monday through Friday, your order will ship out that same day. Next day, Second day, Third day, and Free Ground services are offered. Go to PosterPresentations.com for more information.</a:t>
              </a:r>
            </a:p>
            <a:p>
              <a:pPr marL="0" marR="0" lvl="0" indent="0" algn="l" defTabSz="104779" rtl="0" eaLnBrk="1" fontAlgn="auto" latinLnBrk="0" hangingPunct="1">
                <a:lnSpc>
                  <a:spcPct val="100000"/>
                </a:lnSpc>
                <a:spcBef>
                  <a:spcPts val="0"/>
                </a:spcBef>
                <a:spcAft>
                  <a:spcPts val="0"/>
                </a:spcAft>
                <a:buClrTx/>
                <a:buSzTx/>
                <a:buFontTx/>
                <a:buNone/>
                <a:tabLst/>
                <a:defRPr/>
              </a:pPr>
              <a:endParaRPr kumimoji="0" lang="en-US" sz="2567" b="0" i="0" u="none" strike="noStrike" kern="1200" cap="none" spc="0" normalizeH="0" baseline="0" noProof="0" dirty="0">
                <a:ln>
                  <a:noFill/>
                </a:ln>
                <a:solidFill>
                  <a:prstClr val="white">
                    <a:lumMod val="75000"/>
                  </a:prstClr>
                </a:solidFill>
                <a:effectLst/>
                <a:uLnTx/>
                <a:uFillTx/>
                <a:latin typeface="Trebuchet MS" pitchFamily="34" charset="0"/>
              </a:endParaRPr>
            </a:p>
          </p:txBody>
        </p:sp>
        <p:graphicFrame>
          <p:nvGraphicFramePr>
            <p:cNvPr id="56" name="Object 55"/>
            <p:cNvGraphicFramePr>
              <a:graphicFrameLocks noChangeAspect="1"/>
            </p:cNvGraphicFramePr>
            <p:nvPr userDrawn="1">
              <p:extLst>
                <p:ext uri="{D42A27DB-BD31-4B8C-83A1-F6EECF244321}">
                  <p14:modId xmlns:p14="http://schemas.microsoft.com/office/powerpoint/2010/main" val="2291549384"/>
                </p:ext>
              </p:extLst>
            </p:nvPr>
          </p:nvGraphicFramePr>
          <p:xfrm>
            <a:off x="47717694" y="4656250"/>
            <a:ext cx="6825444" cy="2521622"/>
          </p:xfrm>
          <a:graphic>
            <a:graphicData uri="http://schemas.openxmlformats.org/presentationml/2006/ole">
              <mc:AlternateContent xmlns:mc="http://schemas.openxmlformats.org/markup-compatibility/2006">
                <mc:Choice xmlns:v="urn:schemas-microsoft-com:vml" Requires="v">
                  <p:oleObj spid="_x0000_s1072" name="Image" r:id="rId12" imgW="4571280" imgH="1688760" progId="Photoshop.Image.13">
                    <p:embed/>
                  </p:oleObj>
                </mc:Choice>
                <mc:Fallback>
                  <p:oleObj name="Image" r:id="rId12" imgW="4571280" imgH="1688760" progId="Photoshop.Image.13">
                    <p:embed/>
                    <p:pic>
                      <p:nvPicPr>
                        <p:cNvPr id="0" name=""/>
                        <p:cNvPicPr/>
                        <p:nvPr/>
                      </p:nvPicPr>
                      <p:blipFill>
                        <a:blip r:embed="rId13"/>
                        <a:stretch>
                          <a:fillRect/>
                        </a:stretch>
                      </p:blipFill>
                      <p:spPr>
                        <a:xfrm>
                          <a:off x="47717694" y="4656250"/>
                          <a:ext cx="6825444" cy="2521622"/>
                        </a:xfrm>
                        <a:prstGeom prst="rect">
                          <a:avLst/>
                        </a:prstGeom>
                      </p:spPr>
                    </p:pic>
                  </p:oleObj>
                </mc:Fallback>
              </mc:AlternateContent>
            </a:graphicData>
          </a:graphic>
        </p:graphicFrame>
        <p:pic>
          <p:nvPicPr>
            <p:cNvPr id="57" name="Picture 56"/>
            <p:cNvPicPr>
              <a:picLocks noChangeAspect="1"/>
            </p:cNvPicPr>
            <p:nvPr userDrawn="1"/>
          </p:nvPicPr>
          <p:blipFill>
            <a:blip r:embed="rId14"/>
            <a:stretch>
              <a:fillRect/>
            </a:stretch>
          </p:blipFill>
          <p:spPr>
            <a:xfrm>
              <a:off x="44804763" y="10986440"/>
              <a:ext cx="3628390" cy="1674641"/>
            </a:xfrm>
            <a:prstGeom prst="rect">
              <a:avLst/>
            </a:prstGeom>
            <a:ln>
              <a:noFill/>
            </a:ln>
          </p:spPr>
        </p:pic>
        <p:graphicFrame>
          <p:nvGraphicFramePr>
            <p:cNvPr id="58" name="Object 57"/>
            <p:cNvGraphicFramePr>
              <a:graphicFrameLocks noChangeAspect="1"/>
            </p:cNvGraphicFramePr>
            <p:nvPr userDrawn="1">
              <p:extLst>
                <p:ext uri="{D42A27DB-BD31-4B8C-83A1-F6EECF244321}">
                  <p14:modId xmlns:p14="http://schemas.microsoft.com/office/powerpoint/2010/main" val="2913105229"/>
                </p:ext>
              </p:extLst>
            </p:nvPr>
          </p:nvGraphicFramePr>
          <p:xfrm>
            <a:off x="44804763" y="17182847"/>
            <a:ext cx="1811108" cy="1212274"/>
          </p:xfrm>
          <a:graphic>
            <a:graphicData uri="http://schemas.openxmlformats.org/presentationml/2006/ole">
              <mc:AlternateContent xmlns:mc="http://schemas.openxmlformats.org/markup-compatibility/2006">
                <mc:Choice xmlns:v="urn:schemas-microsoft-com:vml" Requires="v">
                  <p:oleObj spid="_x0000_s1073" name="Image" r:id="rId15" imgW="1574280" imgH="1053720" progId="Photoshop.Image.13">
                    <p:embed/>
                  </p:oleObj>
                </mc:Choice>
                <mc:Fallback>
                  <p:oleObj name="Image" r:id="rId15" imgW="1574280" imgH="1053720" progId="Photoshop.Image.13">
                    <p:embed/>
                    <p:pic>
                      <p:nvPicPr>
                        <p:cNvPr id="0" name=""/>
                        <p:cNvPicPr/>
                        <p:nvPr/>
                      </p:nvPicPr>
                      <p:blipFill>
                        <a:blip r:embed="rId16"/>
                        <a:stretch>
                          <a:fillRect/>
                        </a:stretch>
                      </p:blipFill>
                      <p:spPr>
                        <a:xfrm>
                          <a:off x="44804763" y="17182847"/>
                          <a:ext cx="1811108" cy="1212274"/>
                        </a:xfrm>
                        <a:prstGeom prst="rect">
                          <a:avLst/>
                        </a:prstGeom>
                      </p:spPr>
                    </p:pic>
                  </p:oleObj>
                </mc:Fallback>
              </mc:AlternateContent>
            </a:graphicData>
          </a:graphic>
        </p:graphicFrame>
        <p:grpSp>
          <p:nvGrpSpPr>
            <p:cNvPr id="59" name="Group 58"/>
            <p:cNvGrpSpPr/>
            <p:nvPr userDrawn="1"/>
          </p:nvGrpSpPr>
          <p:grpSpPr>
            <a:xfrm>
              <a:off x="44804763" y="39613970"/>
              <a:ext cx="12651307" cy="1546389"/>
              <a:chOff x="44200453" y="28362386"/>
              <a:chExt cx="9771399" cy="1090622"/>
            </a:xfrm>
          </p:grpSpPr>
          <p:sp>
            <p:nvSpPr>
              <p:cNvPr id="61" name="Rounded Rectangle 60"/>
              <p:cNvSpPr/>
              <p:nvPr userDrawn="1"/>
            </p:nvSpPr>
            <p:spPr>
              <a:xfrm>
                <a:off x="44200453" y="28362386"/>
                <a:ext cx="9771398" cy="1090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226"/>
              </a:p>
            </p:txBody>
          </p:sp>
          <p:pic>
            <p:nvPicPr>
              <p:cNvPr id="62" name="Picture 7" descr="http://t2.gstatic.com/images?q=tbn:ANd9GcR4APHC6TT9w54M2zn_pvCiBxUNcspYPoVxirLRphBoJabfSvu7zw">
                <a:hlinkClick r:id="rId17"/>
              </p:cNvPr>
              <p:cNvPicPr>
                <a:picLocks noChangeAspect="1" noChangeArrowheads="1"/>
              </p:cNvPicPr>
              <p:nvPr userDrawn="1"/>
            </p:nvPicPr>
            <p:blipFill>
              <a:blip r:embed="rId18" cstate="print"/>
              <a:srcRect/>
              <a:stretch>
                <a:fillRect/>
              </a:stretch>
            </p:blipFill>
            <p:spPr bwMode="auto">
              <a:xfrm>
                <a:off x="44326393" y="28460718"/>
                <a:ext cx="914401" cy="914399"/>
              </a:xfrm>
              <a:prstGeom prst="rect">
                <a:avLst/>
              </a:prstGeom>
              <a:noFill/>
              <a:ln>
                <a:noFill/>
              </a:ln>
            </p:spPr>
          </p:pic>
          <p:sp>
            <p:nvSpPr>
              <p:cNvPr id="63" name="TextBox 62"/>
              <p:cNvSpPr txBox="1"/>
              <p:nvPr userDrawn="1"/>
            </p:nvSpPr>
            <p:spPr>
              <a:xfrm>
                <a:off x="45300663" y="28552305"/>
                <a:ext cx="8671189" cy="591997"/>
              </a:xfrm>
              <a:prstGeom prst="rect">
                <a:avLst/>
              </a:prstGeom>
              <a:noFill/>
              <a:ln>
                <a:noFill/>
              </a:ln>
            </p:spPr>
            <p:txBody>
              <a:bodyPr wrap="square" rtlCol="0">
                <a:spAutoFit/>
              </a:bodyPr>
              <a:lstStyle/>
              <a:p>
                <a:r>
                  <a:rPr lang="en-US" sz="2200" dirty="0">
                    <a:solidFill>
                      <a:schemeClr val="tx2"/>
                    </a:solidFill>
                    <a:latin typeface="Trebuchet MS" pitchFamily="34" charset="0"/>
                  </a:rPr>
                  <a:t>Student</a:t>
                </a:r>
                <a:r>
                  <a:rPr lang="en-US" sz="2200" baseline="0" dirty="0">
                    <a:solidFill>
                      <a:schemeClr val="tx2"/>
                    </a:solidFill>
                    <a:latin typeface="Trebuchet MS" pitchFamily="34" charset="0"/>
                  </a:rPr>
                  <a:t> discounts are available on our </a:t>
                </a:r>
                <a:r>
                  <a:rPr lang="en-US" sz="2200" baseline="0" dirty="0" err="1">
                    <a:solidFill>
                      <a:schemeClr val="tx2"/>
                    </a:solidFill>
                    <a:latin typeface="Trebuchet MS" pitchFamily="34" charset="0"/>
                  </a:rPr>
                  <a:t>Facebook</a:t>
                </a:r>
                <a:r>
                  <a:rPr lang="en-US" sz="2200" baseline="0" dirty="0">
                    <a:solidFill>
                      <a:schemeClr val="tx2"/>
                    </a:solidFill>
                    <a:latin typeface="Trebuchet MS" pitchFamily="34" charset="0"/>
                  </a:rPr>
                  <a:t> page.</a:t>
                </a:r>
                <a:br>
                  <a:rPr lang="en-US" sz="2200" baseline="0" dirty="0">
                    <a:solidFill>
                      <a:schemeClr val="tx2"/>
                    </a:solidFill>
                    <a:latin typeface="Trebuchet MS" pitchFamily="34" charset="0"/>
                  </a:rPr>
                </a:br>
                <a:r>
                  <a:rPr lang="en-US" sz="2200" baseline="0" dirty="0">
                    <a:solidFill>
                      <a:schemeClr val="tx2"/>
                    </a:solidFill>
                    <a:latin typeface="Trebuchet MS" pitchFamily="34" charset="0"/>
                  </a:rPr>
                  <a:t>Go to </a:t>
                </a:r>
                <a:r>
                  <a:rPr lang="en-US" sz="2200" u="sng" baseline="0" dirty="0">
                    <a:solidFill>
                      <a:schemeClr val="tx2"/>
                    </a:solidFill>
                    <a:latin typeface="Trebuchet MS" pitchFamily="34" charset="0"/>
                  </a:rPr>
                  <a:t>PosterPresentations.com</a:t>
                </a:r>
                <a:r>
                  <a:rPr lang="en-US" sz="2200" baseline="0" dirty="0">
                    <a:solidFill>
                      <a:schemeClr val="tx2"/>
                    </a:solidFill>
                    <a:latin typeface="Trebuchet MS" pitchFamily="34" charset="0"/>
                  </a:rPr>
                  <a:t> and click on the FB icon. </a:t>
                </a:r>
                <a:endParaRPr lang="en-US" sz="2200" dirty="0">
                  <a:solidFill>
                    <a:schemeClr val="tx2"/>
                  </a:solidFill>
                  <a:latin typeface="Trebuchet MS" pitchFamily="34" charset="0"/>
                </a:endParaRPr>
              </a:p>
            </p:txBody>
          </p:sp>
        </p:grpSp>
        <p:sp>
          <p:nvSpPr>
            <p:cNvPr id="60" name="TextBox 59"/>
            <p:cNvSpPr txBox="1"/>
            <p:nvPr userDrawn="1"/>
          </p:nvSpPr>
          <p:spPr>
            <a:xfrm>
              <a:off x="44530580" y="41758589"/>
              <a:ext cx="8394379" cy="1414959"/>
            </a:xfrm>
            <a:prstGeom prst="rect">
              <a:avLst/>
            </a:prstGeom>
            <a:noFill/>
          </p:spPr>
          <p:txBody>
            <a:bodyPr wrap="square" lIns="65304" tIns="32651" rIns="65304" bIns="32651" rtlCol="0">
              <a:spAutoFit/>
            </a:bodyPr>
            <a:lstStyle/>
            <a:p>
              <a:pPr>
                <a:lnSpc>
                  <a:spcPts val="2383"/>
                </a:lnSpc>
              </a:pPr>
              <a:r>
                <a:rPr lang="en-US" sz="2567" dirty="0">
                  <a:solidFill>
                    <a:schemeClr val="bg1"/>
                  </a:solidFill>
                </a:rPr>
                <a:t>© 2013</a:t>
              </a:r>
              <a:r>
                <a:rPr lang="en-US" sz="2567" baseline="0" dirty="0">
                  <a:solidFill>
                    <a:schemeClr val="bg1"/>
                  </a:solidFill>
                </a:rPr>
                <a:t> </a:t>
              </a:r>
              <a:r>
                <a:rPr lang="en-US" sz="2567" dirty="0">
                  <a:solidFill>
                    <a:schemeClr val="bg1"/>
                  </a:solidFill>
                </a:rPr>
                <a:t>PosterPresentations.com</a:t>
              </a:r>
              <a:br>
                <a:rPr lang="en-US" sz="2567" dirty="0">
                  <a:solidFill>
                    <a:schemeClr val="bg1"/>
                  </a:solidFill>
                </a:rPr>
              </a:br>
              <a:r>
                <a:rPr lang="en-US" sz="2567" dirty="0">
                  <a:solidFill>
                    <a:schemeClr val="bg1"/>
                  </a:solidFill>
                </a:rPr>
                <a:t>    </a:t>
              </a:r>
              <a:r>
                <a:rPr lang="en-US" sz="2200" dirty="0">
                  <a:solidFill>
                    <a:schemeClr val="bg1"/>
                  </a:solidFill>
                </a:rPr>
                <a:t>2117 Fourth Street ,</a:t>
              </a:r>
              <a:r>
                <a:rPr lang="en-US" sz="2200" baseline="0" dirty="0">
                  <a:solidFill>
                    <a:schemeClr val="bg1"/>
                  </a:solidFill>
                </a:rPr>
                <a:t> Unit C        </a:t>
              </a:r>
            </a:p>
            <a:p>
              <a:pPr>
                <a:lnSpc>
                  <a:spcPts val="2383"/>
                </a:lnSpc>
              </a:pPr>
              <a:r>
                <a:rPr lang="en-US" sz="2200" baseline="0" dirty="0">
                  <a:solidFill>
                    <a:schemeClr val="bg1"/>
                  </a:solidFill>
                </a:rPr>
                <a:t>     Berkeley CA </a:t>
              </a:r>
              <a:r>
                <a:rPr lang="en-US" sz="1833" baseline="0" dirty="0">
                  <a:solidFill>
                    <a:schemeClr val="bg1"/>
                  </a:solidFill>
                </a:rPr>
                <a:t>94710</a:t>
              </a:r>
              <a:br>
                <a:rPr lang="en-US" sz="2200" baseline="0" dirty="0">
                  <a:solidFill>
                    <a:schemeClr val="bg1"/>
                  </a:solidFill>
                </a:rPr>
              </a:br>
              <a:r>
                <a:rPr lang="en-US" sz="2200" baseline="0" dirty="0">
                  <a:solidFill>
                    <a:schemeClr val="bg1"/>
                  </a:solidFill>
                </a:rPr>
                <a:t>    </a:t>
              </a:r>
              <a:r>
                <a:rPr lang="en-US" sz="2200" b="1" baseline="0" dirty="0">
                  <a:solidFill>
                    <a:srgbClr val="FFFF00"/>
                  </a:solidFill>
                </a:rPr>
                <a:t>posterpresenter@gmail.com</a:t>
              </a:r>
              <a:endParaRPr lang="en-US" sz="2567" b="1" dirty="0">
                <a:solidFill>
                  <a:srgbClr val="FFFF00"/>
                </a:solidFill>
              </a:endParaRPr>
            </a:p>
          </p:txBody>
        </p:sp>
      </p:grpSp>
    </p:spTree>
  </p:cSld>
  <p:clrMap bg1="lt1" tx1="dk1" bg2="lt2" tx2="dk2" accent1="accent1" accent2="accent2" accent3="accent3" accent4="accent4" accent5="accent5" accent6="accent6" hlink="hlink" folHlink="folHlink"/>
  <p:sldLayoutIdLst>
    <p:sldLayoutId id="2147483659" r:id="rId1"/>
  </p:sldLayoutIdLst>
  <p:txStyles>
    <p:titleStyle>
      <a:lvl1pPr algn="ctr" defTabSz="4023305" rtl="0" eaLnBrk="1" latinLnBrk="0" hangingPunct="1">
        <a:spcBef>
          <a:spcPct val="0"/>
        </a:spcBef>
        <a:buNone/>
        <a:defRPr sz="8067" kern="1200">
          <a:solidFill>
            <a:schemeClr val="bg1"/>
          </a:solidFill>
          <a:latin typeface="Trebuchet MS" pitchFamily="34" charset="0"/>
          <a:ea typeface="+mj-ea"/>
          <a:cs typeface="+mj-cs"/>
        </a:defRPr>
      </a:lvl1pPr>
    </p:titleStyle>
    <p:bodyStyle>
      <a:lvl1pPr marL="1508740" indent="-1508740" algn="l" defTabSz="4023305" rtl="0" eaLnBrk="1" latinLnBrk="0" hangingPunct="1">
        <a:spcBef>
          <a:spcPct val="20000"/>
        </a:spcBef>
        <a:buFont typeface="Arial" pitchFamily="34" charset="0"/>
        <a:buChar char="•"/>
        <a:defRPr sz="14117" kern="1200">
          <a:solidFill>
            <a:schemeClr val="tx1"/>
          </a:solidFill>
          <a:latin typeface="+mn-lt"/>
          <a:ea typeface="+mn-ea"/>
          <a:cs typeface="+mn-cs"/>
        </a:defRPr>
      </a:lvl1pPr>
      <a:lvl2pPr marL="3268936" indent="-1257282" algn="l" defTabSz="4023305" rtl="0" eaLnBrk="1" latinLnBrk="0" hangingPunct="1">
        <a:spcBef>
          <a:spcPct val="20000"/>
        </a:spcBef>
        <a:buFont typeface="Arial" pitchFamily="34" charset="0"/>
        <a:buChar char="–"/>
        <a:defRPr sz="12375" kern="1200">
          <a:solidFill>
            <a:schemeClr val="tx1"/>
          </a:solidFill>
          <a:latin typeface="+mn-lt"/>
          <a:ea typeface="+mn-ea"/>
          <a:cs typeface="+mn-cs"/>
        </a:defRPr>
      </a:lvl2pPr>
      <a:lvl3pPr marL="5029132" indent="-1005827" algn="l" defTabSz="4023305" rtl="0" eaLnBrk="1" latinLnBrk="0" hangingPunct="1">
        <a:spcBef>
          <a:spcPct val="20000"/>
        </a:spcBef>
        <a:buFont typeface="Arial" pitchFamily="34" charset="0"/>
        <a:buChar char="•"/>
        <a:defRPr sz="10634" kern="1200">
          <a:solidFill>
            <a:schemeClr val="tx1"/>
          </a:solidFill>
          <a:latin typeface="+mn-lt"/>
          <a:ea typeface="+mn-ea"/>
          <a:cs typeface="+mn-cs"/>
        </a:defRPr>
      </a:lvl3pPr>
      <a:lvl4pPr marL="7040785" indent="-1005827" algn="l" defTabSz="4023305" rtl="0" eaLnBrk="1" latinLnBrk="0" hangingPunct="1">
        <a:spcBef>
          <a:spcPct val="20000"/>
        </a:spcBef>
        <a:buFont typeface="Arial" pitchFamily="34" charset="0"/>
        <a:buChar char="–"/>
        <a:defRPr sz="8800" kern="1200">
          <a:solidFill>
            <a:schemeClr val="tx1"/>
          </a:solidFill>
          <a:latin typeface="+mn-lt"/>
          <a:ea typeface="+mn-ea"/>
          <a:cs typeface="+mn-cs"/>
        </a:defRPr>
      </a:lvl4pPr>
      <a:lvl5pPr marL="9052436" indent="-1005827" algn="l" defTabSz="4023305" rtl="0" eaLnBrk="1" latinLnBrk="0" hangingPunct="1">
        <a:spcBef>
          <a:spcPct val="20000"/>
        </a:spcBef>
        <a:buFont typeface="Arial" pitchFamily="34" charset="0"/>
        <a:buChar char="»"/>
        <a:defRPr sz="8800" kern="1200">
          <a:solidFill>
            <a:schemeClr val="tx1"/>
          </a:solidFill>
          <a:latin typeface="+mn-lt"/>
          <a:ea typeface="+mn-ea"/>
          <a:cs typeface="+mn-cs"/>
        </a:defRPr>
      </a:lvl5pPr>
      <a:lvl6pPr marL="11064090" indent="-1005827" algn="l" defTabSz="4023305" rtl="0" eaLnBrk="1" latinLnBrk="0" hangingPunct="1">
        <a:spcBef>
          <a:spcPct val="20000"/>
        </a:spcBef>
        <a:buFont typeface="Arial" pitchFamily="34" charset="0"/>
        <a:buChar char="•"/>
        <a:defRPr sz="8800" kern="1200">
          <a:solidFill>
            <a:schemeClr val="tx1"/>
          </a:solidFill>
          <a:latin typeface="+mn-lt"/>
          <a:ea typeface="+mn-ea"/>
          <a:cs typeface="+mn-cs"/>
        </a:defRPr>
      </a:lvl6pPr>
      <a:lvl7pPr marL="13075741" indent="-1005827" algn="l" defTabSz="4023305" rtl="0" eaLnBrk="1" latinLnBrk="0" hangingPunct="1">
        <a:spcBef>
          <a:spcPct val="20000"/>
        </a:spcBef>
        <a:buFont typeface="Arial" pitchFamily="34" charset="0"/>
        <a:buChar char="•"/>
        <a:defRPr sz="8800" kern="1200">
          <a:solidFill>
            <a:schemeClr val="tx1"/>
          </a:solidFill>
          <a:latin typeface="+mn-lt"/>
          <a:ea typeface="+mn-ea"/>
          <a:cs typeface="+mn-cs"/>
        </a:defRPr>
      </a:lvl7pPr>
      <a:lvl8pPr marL="15087394" indent="-1005827" algn="l" defTabSz="4023305" rtl="0" eaLnBrk="1" latinLnBrk="0" hangingPunct="1">
        <a:spcBef>
          <a:spcPct val="20000"/>
        </a:spcBef>
        <a:buFont typeface="Arial" pitchFamily="34" charset="0"/>
        <a:buChar char="•"/>
        <a:defRPr sz="8800" kern="1200">
          <a:solidFill>
            <a:schemeClr val="tx1"/>
          </a:solidFill>
          <a:latin typeface="+mn-lt"/>
          <a:ea typeface="+mn-ea"/>
          <a:cs typeface="+mn-cs"/>
        </a:defRPr>
      </a:lvl8pPr>
      <a:lvl9pPr marL="17099047" indent="-1005827" algn="l" defTabSz="4023305" rtl="0" eaLnBrk="1" latinLnBrk="0" hangingPunct="1">
        <a:spcBef>
          <a:spcPct val="20000"/>
        </a:spcBef>
        <a:buFont typeface="Arial" pitchFamily="34" charset="0"/>
        <a:buChar char="•"/>
        <a:defRPr sz="8800" kern="1200">
          <a:solidFill>
            <a:schemeClr val="tx1"/>
          </a:solidFill>
          <a:latin typeface="+mn-lt"/>
          <a:ea typeface="+mn-ea"/>
          <a:cs typeface="+mn-cs"/>
        </a:defRPr>
      </a:lvl9pPr>
    </p:bodyStyle>
    <p:otherStyle>
      <a:defPPr>
        <a:defRPr lang="en-US"/>
      </a:defPPr>
      <a:lvl1pPr marL="0" algn="l" defTabSz="4023305" rtl="0" eaLnBrk="1" latinLnBrk="0" hangingPunct="1">
        <a:defRPr sz="7884" kern="1200">
          <a:solidFill>
            <a:schemeClr val="tx1"/>
          </a:solidFill>
          <a:latin typeface="+mn-lt"/>
          <a:ea typeface="+mn-ea"/>
          <a:cs typeface="+mn-cs"/>
        </a:defRPr>
      </a:lvl1pPr>
      <a:lvl2pPr marL="2011653" algn="l" defTabSz="4023305" rtl="0" eaLnBrk="1" latinLnBrk="0" hangingPunct="1">
        <a:defRPr sz="7884" kern="1200">
          <a:solidFill>
            <a:schemeClr val="tx1"/>
          </a:solidFill>
          <a:latin typeface="+mn-lt"/>
          <a:ea typeface="+mn-ea"/>
          <a:cs typeface="+mn-cs"/>
        </a:defRPr>
      </a:lvl2pPr>
      <a:lvl3pPr marL="4023305" algn="l" defTabSz="4023305" rtl="0" eaLnBrk="1" latinLnBrk="0" hangingPunct="1">
        <a:defRPr sz="7884" kern="1200">
          <a:solidFill>
            <a:schemeClr val="tx1"/>
          </a:solidFill>
          <a:latin typeface="+mn-lt"/>
          <a:ea typeface="+mn-ea"/>
          <a:cs typeface="+mn-cs"/>
        </a:defRPr>
      </a:lvl3pPr>
      <a:lvl4pPr marL="6034958" algn="l" defTabSz="4023305" rtl="0" eaLnBrk="1" latinLnBrk="0" hangingPunct="1">
        <a:defRPr sz="7884" kern="1200">
          <a:solidFill>
            <a:schemeClr val="tx1"/>
          </a:solidFill>
          <a:latin typeface="+mn-lt"/>
          <a:ea typeface="+mn-ea"/>
          <a:cs typeface="+mn-cs"/>
        </a:defRPr>
      </a:lvl4pPr>
      <a:lvl5pPr marL="8046610" algn="l" defTabSz="4023305" rtl="0" eaLnBrk="1" latinLnBrk="0" hangingPunct="1">
        <a:defRPr sz="7884" kern="1200">
          <a:solidFill>
            <a:schemeClr val="tx1"/>
          </a:solidFill>
          <a:latin typeface="+mn-lt"/>
          <a:ea typeface="+mn-ea"/>
          <a:cs typeface="+mn-cs"/>
        </a:defRPr>
      </a:lvl5pPr>
      <a:lvl6pPr marL="10058263" algn="l" defTabSz="4023305" rtl="0" eaLnBrk="1" latinLnBrk="0" hangingPunct="1">
        <a:defRPr sz="7884" kern="1200">
          <a:solidFill>
            <a:schemeClr val="tx1"/>
          </a:solidFill>
          <a:latin typeface="+mn-lt"/>
          <a:ea typeface="+mn-ea"/>
          <a:cs typeface="+mn-cs"/>
        </a:defRPr>
      </a:lvl6pPr>
      <a:lvl7pPr marL="12069917" algn="l" defTabSz="4023305" rtl="0" eaLnBrk="1" latinLnBrk="0" hangingPunct="1">
        <a:defRPr sz="7884" kern="1200">
          <a:solidFill>
            <a:schemeClr val="tx1"/>
          </a:solidFill>
          <a:latin typeface="+mn-lt"/>
          <a:ea typeface="+mn-ea"/>
          <a:cs typeface="+mn-cs"/>
        </a:defRPr>
      </a:lvl7pPr>
      <a:lvl8pPr marL="14081568" algn="l" defTabSz="4023305" rtl="0" eaLnBrk="1" latinLnBrk="0" hangingPunct="1">
        <a:defRPr sz="7884" kern="1200">
          <a:solidFill>
            <a:schemeClr val="tx1"/>
          </a:solidFill>
          <a:latin typeface="+mn-lt"/>
          <a:ea typeface="+mn-ea"/>
          <a:cs typeface="+mn-cs"/>
        </a:defRPr>
      </a:lvl8pPr>
      <a:lvl9pPr marL="16093221" algn="l" defTabSz="4023305" rtl="0" eaLnBrk="1" latinLnBrk="0" hangingPunct="1">
        <a:defRPr sz="7884"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40233600" cy="5867400"/>
          </a:xfrm>
          <a:prstGeom prst="rect">
            <a:avLst/>
          </a:prstGeom>
          <a:solidFill>
            <a:schemeClr val="accent5">
              <a:lumMod val="75000"/>
            </a:schemeClr>
          </a:solidFill>
          <a:ln w="9525">
            <a:solidFill>
              <a:schemeClr val="tx1"/>
            </a:solidFill>
            <a:miter lim="800000"/>
            <a:headEnd/>
            <a:tailEnd/>
          </a:ln>
          <a:effectLst/>
        </p:spPr>
        <p:txBody>
          <a:bodyPr wrap="none" lIns="83816" tIns="41907" rIns="83816" bIns="41907" anchor="ctr"/>
          <a:lstStyle/>
          <a:p>
            <a:pPr>
              <a:defRPr/>
            </a:pPr>
            <a:endParaRPr lang="en-US" sz="7226" dirty="0"/>
          </a:p>
        </p:txBody>
      </p:sp>
      <p:sp>
        <p:nvSpPr>
          <p:cNvPr id="9" name="Rectangle 9"/>
          <p:cNvSpPr>
            <a:spLocks noChangeArrowheads="1"/>
          </p:cNvSpPr>
          <p:nvPr/>
        </p:nvSpPr>
        <p:spPr bwMode="auto">
          <a:xfrm>
            <a:off x="0" y="5873222"/>
            <a:ext cx="40233600" cy="186267"/>
          </a:xfrm>
          <a:prstGeom prst="rect">
            <a:avLst/>
          </a:prstGeom>
          <a:solidFill>
            <a:schemeClr val="accent5">
              <a:lumMod val="50000"/>
            </a:schemeClr>
          </a:solidFill>
          <a:ln w="152400">
            <a:noFill/>
            <a:miter lim="800000"/>
            <a:headEnd/>
            <a:tailEnd/>
          </a:ln>
          <a:effectLst/>
        </p:spPr>
        <p:txBody>
          <a:bodyPr wrap="none" lIns="83816" tIns="41907" rIns="83816" bIns="41907" anchor="ctr"/>
          <a:lstStyle/>
          <a:p>
            <a:pPr>
              <a:defRPr/>
            </a:pPr>
            <a:endParaRPr lang="en-US" sz="7226" dirty="0"/>
          </a:p>
        </p:txBody>
      </p:sp>
      <p:sp>
        <p:nvSpPr>
          <p:cNvPr id="10" name="Text Box 14"/>
          <p:cNvSpPr txBox="1">
            <a:spLocks noChangeArrowheads="1"/>
          </p:cNvSpPr>
          <p:nvPr/>
        </p:nvSpPr>
        <p:spPr bwMode="auto">
          <a:xfrm>
            <a:off x="1632747" y="39341886"/>
            <a:ext cx="2305050" cy="308623"/>
          </a:xfrm>
          <a:prstGeom prst="rect">
            <a:avLst/>
          </a:prstGeom>
          <a:noFill/>
          <a:ln w="9525">
            <a:noFill/>
            <a:miter lim="800000"/>
            <a:headEnd/>
            <a:tailEnd/>
          </a:ln>
          <a:effectLst/>
        </p:spPr>
        <p:txBody>
          <a:bodyPr lIns="83658" tIns="41821" rIns="83658" bIns="41821">
            <a:spAutoFit/>
          </a:bodyPr>
          <a:lstStyle/>
          <a:p>
            <a:pPr eaLnBrk="0" hangingPunct="0">
              <a:lnSpc>
                <a:spcPct val="65000"/>
              </a:lnSpc>
              <a:spcBef>
                <a:spcPct val="50000"/>
              </a:spcBef>
              <a:defRPr/>
            </a:pPr>
            <a:r>
              <a:rPr lang="en-US" sz="458" b="1" dirty="0">
                <a:solidFill>
                  <a:schemeClr val="bg1">
                    <a:lumMod val="75000"/>
                  </a:schemeClr>
                </a:solidFill>
                <a:latin typeface="Arial" charset="0"/>
              </a:rPr>
              <a:t>RESEARCH POSTER PRESENTATION DESIGN © 2012</a:t>
            </a:r>
          </a:p>
          <a:p>
            <a:pPr eaLnBrk="0" hangingPunct="0">
              <a:lnSpc>
                <a:spcPct val="65000"/>
              </a:lnSpc>
              <a:spcBef>
                <a:spcPct val="50000"/>
              </a:spcBef>
              <a:defRPr/>
            </a:pPr>
            <a:r>
              <a:rPr lang="en-US" sz="1008" b="1" dirty="0">
                <a:solidFill>
                  <a:schemeClr val="bg1">
                    <a:lumMod val="75000"/>
                  </a:schemeClr>
                </a:solidFill>
                <a:latin typeface="Arial" charset="0"/>
              </a:rPr>
              <a:t>www.PosterPresentations.com</a:t>
            </a:r>
          </a:p>
        </p:txBody>
      </p:sp>
      <p:sp>
        <p:nvSpPr>
          <p:cNvPr id="8" name="Rectangle 33"/>
          <p:cNvSpPr>
            <a:spLocks noChangeArrowheads="1"/>
          </p:cNvSpPr>
          <p:nvPr/>
        </p:nvSpPr>
        <p:spPr bwMode="auto">
          <a:xfrm>
            <a:off x="856349" y="6426200"/>
            <a:ext cx="12453257" cy="32689800"/>
          </a:xfrm>
          <a:prstGeom prst="roundRect">
            <a:avLst>
              <a:gd name="adj" fmla="val 5898"/>
            </a:avLst>
          </a:prstGeom>
          <a:gradFill flip="none" rotWithShape="1">
            <a:gsLst>
              <a:gs pos="0">
                <a:schemeClr val="accent1">
                  <a:tint val="66000"/>
                  <a:satMod val="160000"/>
                </a:schemeClr>
              </a:gs>
              <a:gs pos="0">
                <a:srgbClr val="CDD2DE"/>
              </a:gs>
              <a:gs pos="100000">
                <a:srgbClr val="F3F5FA"/>
              </a:gs>
            </a:gsLst>
            <a:lin ang="16200000" scaled="1"/>
            <a:tileRect/>
          </a:gradFill>
          <a:ln w="9525">
            <a:solidFill>
              <a:schemeClr val="tx2"/>
            </a:solidFill>
            <a:miter lim="800000"/>
            <a:headEnd/>
            <a:tailEnd/>
          </a:ln>
          <a:effectLst/>
        </p:spPr>
        <p:txBody>
          <a:bodyPr wrap="none" lIns="83816" tIns="41907" rIns="83816" bIns="41907" anchor="ctr"/>
          <a:lstStyle/>
          <a:p>
            <a:pPr>
              <a:defRPr/>
            </a:pPr>
            <a:endParaRPr lang="en-US" sz="7226" dirty="0"/>
          </a:p>
        </p:txBody>
      </p:sp>
      <p:sp>
        <p:nvSpPr>
          <p:cNvPr id="27" name="Rectangle 33"/>
          <p:cNvSpPr>
            <a:spLocks noChangeArrowheads="1"/>
          </p:cNvSpPr>
          <p:nvPr userDrawn="1"/>
        </p:nvSpPr>
        <p:spPr bwMode="auto">
          <a:xfrm>
            <a:off x="13890172" y="6426200"/>
            <a:ext cx="12453257" cy="32689800"/>
          </a:xfrm>
          <a:prstGeom prst="roundRect">
            <a:avLst>
              <a:gd name="adj" fmla="val 5898"/>
            </a:avLst>
          </a:prstGeom>
          <a:gradFill flip="none" rotWithShape="1">
            <a:gsLst>
              <a:gs pos="0">
                <a:schemeClr val="accent1">
                  <a:tint val="66000"/>
                  <a:satMod val="160000"/>
                </a:schemeClr>
              </a:gs>
              <a:gs pos="0">
                <a:srgbClr val="CDD2DE"/>
              </a:gs>
              <a:gs pos="100000">
                <a:srgbClr val="F3F5FA"/>
              </a:gs>
            </a:gsLst>
            <a:lin ang="16200000" scaled="1"/>
            <a:tileRect/>
          </a:gradFill>
          <a:ln w="9525">
            <a:solidFill>
              <a:schemeClr val="tx2"/>
            </a:solidFill>
            <a:miter lim="800000"/>
            <a:headEnd/>
            <a:tailEnd/>
          </a:ln>
          <a:effectLst/>
        </p:spPr>
        <p:txBody>
          <a:bodyPr wrap="none" lIns="83816" tIns="41907" rIns="83816" bIns="41907" anchor="ctr"/>
          <a:lstStyle/>
          <a:p>
            <a:pPr>
              <a:defRPr/>
            </a:pPr>
            <a:endParaRPr lang="en-US" sz="7226" dirty="0"/>
          </a:p>
        </p:txBody>
      </p:sp>
      <p:sp>
        <p:nvSpPr>
          <p:cNvPr id="28" name="Rectangle 33"/>
          <p:cNvSpPr>
            <a:spLocks noChangeArrowheads="1"/>
          </p:cNvSpPr>
          <p:nvPr userDrawn="1"/>
        </p:nvSpPr>
        <p:spPr bwMode="auto">
          <a:xfrm>
            <a:off x="26923995" y="6426200"/>
            <a:ext cx="12453257" cy="32689800"/>
          </a:xfrm>
          <a:prstGeom prst="roundRect">
            <a:avLst>
              <a:gd name="adj" fmla="val 5898"/>
            </a:avLst>
          </a:prstGeom>
          <a:gradFill flip="none" rotWithShape="1">
            <a:gsLst>
              <a:gs pos="0">
                <a:schemeClr val="accent1">
                  <a:tint val="66000"/>
                  <a:satMod val="160000"/>
                </a:schemeClr>
              </a:gs>
              <a:gs pos="0">
                <a:srgbClr val="CDD2DE"/>
              </a:gs>
              <a:gs pos="100000">
                <a:srgbClr val="F3F5FA"/>
              </a:gs>
            </a:gsLst>
            <a:lin ang="16200000" scaled="1"/>
            <a:tileRect/>
          </a:gradFill>
          <a:ln w="9525">
            <a:solidFill>
              <a:schemeClr val="tx2"/>
            </a:solidFill>
            <a:miter lim="800000"/>
            <a:headEnd/>
            <a:tailEnd/>
          </a:ln>
          <a:effectLst/>
        </p:spPr>
        <p:txBody>
          <a:bodyPr wrap="none" lIns="83816" tIns="41907" rIns="83816" bIns="41907" anchor="ctr"/>
          <a:lstStyle/>
          <a:p>
            <a:pPr>
              <a:defRPr/>
            </a:pPr>
            <a:endParaRPr lang="en-US" sz="7226" dirty="0"/>
          </a:p>
        </p:txBody>
      </p:sp>
      <p:grpSp>
        <p:nvGrpSpPr>
          <p:cNvPr id="37" name="Group 36"/>
          <p:cNvGrpSpPr/>
          <p:nvPr userDrawn="1"/>
        </p:nvGrpSpPr>
        <p:grpSpPr>
          <a:xfrm>
            <a:off x="-12813740" y="0"/>
            <a:ext cx="12345210" cy="40233600"/>
            <a:chOff x="-13978626" y="0"/>
            <a:chExt cx="13467502" cy="43891200"/>
          </a:xfrm>
        </p:grpSpPr>
        <p:sp>
          <p:nvSpPr>
            <p:cNvPr id="38" name="Rectangle 37"/>
            <p:cNvSpPr/>
            <p:nvPr/>
          </p:nvSpPr>
          <p:spPr>
            <a:xfrm>
              <a:off x="-13967561" y="0"/>
              <a:ext cx="13456437" cy="438912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marL="0" marR="0" indent="0" algn="ctr" defTabSz="1391863" rtl="0" eaLnBrk="1" fontAlgn="auto" latinLnBrk="0" hangingPunct="1">
                <a:lnSpc>
                  <a:spcPct val="100000"/>
                </a:lnSpc>
                <a:spcBef>
                  <a:spcPts val="0"/>
                </a:spcBef>
                <a:spcAft>
                  <a:spcPts val="0"/>
                </a:spcAft>
                <a:buClrTx/>
                <a:buSzTx/>
                <a:buFontTx/>
                <a:buNone/>
                <a:tabLst/>
                <a:defRPr/>
              </a:pPr>
              <a:r>
                <a:rPr lang="en-US" sz="3667" b="1" spc="0" dirty="0">
                  <a:solidFill>
                    <a:srgbClr val="FF0000"/>
                  </a:solidFill>
                  <a:latin typeface="Trebuchet MS" pitchFamily="34" charset="0"/>
                </a:rPr>
                <a:t>(—THIS SIDEBAR DOES NOT PRINT—)</a:t>
              </a:r>
              <a:endParaRPr lang="en-US" sz="3667" b="1" spc="550" dirty="0">
                <a:solidFill>
                  <a:schemeClr val="bg1"/>
                </a:solidFill>
                <a:latin typeface="Trebuchet MS" pitchFamily="34" charset="0"/>
              </a:endParaRPr>
            </a:p>
            <a:p>
              <a:pPr algn="ctr"/>
              <a:r>
                <a:rPr lang="en-US" sz="4400" b="1" spc="550" dirty="0">
                  <a:solidFill>
                    <a:schemeClr val="bg1"/>
                  </a:solidFill>
                  <a:latin typeface="Trebuchet MS" pitchFamily="34" charset="0"/>
                </a:rPr>
                <a:t>DESIGN</a:t>
              </a:r>
              <a:r>
                <a:rPr lang="en-US" sz="4400" b="1" spc="550" baseline="0" dirty="0">
                  <a:solidFill>
                    <a:schemeClr val="bg1"/>
                  </a:solidFill>
                  <a:latin typeface="Trebuchet MS" pitchFamily="34" charset="0"/>
                </a:rPr>
                <a:t> </a:t>
              </a:r>
              <a:r>
                <a:rPr lang="en-US" sz="4400" b="1" spc="550" dirty="0">
                  <a:solidFill>
                    <a:schemeClr val="bg1"/>
                  </a:solidFill>
                  <a:latin typeface="Trebuchet MS" pitchFamily="34" charset="0"/>
                </a:rPr>
                <a:t>GUIDE</a:t>
              </a:r>
            </a:p>
            <a:p>
              <a:pPr algn="ctr"/>
              <a:endParaRPr lang="en-US" sz="3300" b="1" dirty="0">
                <a:latin typeface="Trebuchet MS" pitchFamily="34" charset="0"/>
              </a:endParaRPr>
            </a:p>
            <a:p>
              <a:pPr defTabSz="3451961"/>
              <a:r>
                <a:rPr lang="en-US" sz="3300" i="0" dirty="0">
                  <a:latin typeface="Trebuchet MS" pitchFamily="34" charset="0"/>
                </a:rPr>
                <a:t>This PowerPoint</a:t>
              </a:r>
              <a:r>
                <a:rPr lang="en-US" sz="3300" i="0" baseline="0" dirty="0">
                  <a:latin typeface="Trebuchet MS" pitchFamily="34" charset="0"/>
                </a:rPr>
                <a:t> </a:t>
              </a:r>
              <a:r>
                <a:rPr lang="en-US" sz="3300" i="0" dirty="0">
                  <a:latin typeface="Trebuchet MS" pitchFamily="34" charset="0"/>
                </a:rPr>
                <a:t>2007 template produces</a:t>
              </a:r>
              <a:r>
                <a:rPr lang="en-US" sz="3300" i="0" baseline="0" dirty="0">
                  <a:latin typeface="Trebuchet MS" pitchFamily="34" charset="0"/>
                </a:rPr>
                <a:t> </a:t>
              </a:r>
              <a:r>
                <a:rPr lang="en-US" sz="3300" i="0" dirty="0">
                  <a:latin typeface="Trebuchet MS" pitchFamily="34" charset="0"/>
                </a:rPr>
                <a:t>a 44”x44” presentation poster. </a:t>
              </a:r>
              <a:r>
                <a:rPr lang="en-US" sz="3300" dirty="0">
                  <a:latin typeface="Trebuchet MS" pitchFamily="34" charset="0"/>
                </a:rPr>
                <a:t>You</a:t>
              </a:r>
              <a:r>
                <a:rPr lang="en-US" sz="3300" baseline="0" dirty="0">
                  <a:latin typeface="Trebuchet MS" pitchFamily="34" charset="0"/>
                </a:rPr>
                <a:t> can u</a:t>
              </a:r>
              <a:r>
                <a:rPr lang="en-US" sz="3300" dirty="0">
                  <a:latin typeface="Trebuchet MS" pitchFamily="34" charset="0"/>
                </a:rPr>
                <a:t>se</a:t>
              </a:r>
              <a:r>
                <a:rPr lang="en-US" sz="3300" baseline="0" dirty="0">
                  <a:latin typeface="Trebuchet MS" pitchFamily="34" charset="0"/>
                </a:rPr>
                <a:t> it to create your research poster and </a:t>
              </a:r>
              <a:r>
                <a:rPr lang="en-US" sz="3300" dirty="0">
                  <a:latin typeface="Trebuchet MS" pitchFamily="34" charset="0"/>
                </a:rPr>
                <a:t>save valuable time placing titles, subtitles,</a:t>
              </a:r>
              <a:r>
                <a:rPr lang="en-US" sz="3300" baseline="0" dirty="0">
                  <a:latin typeface="Trebuchet MS" pitchFamily="34" charset="0"/>
                </a:rPr>
                <a:t> text, and graphics</a:t>
              </a:r>
              <a:r>
                <a:rPr lang="en-US" sz="3300" dirty="0">
                  <a:latin typeface="Trebuchet MS" pitchFamily="34" charset="0"/>
                </a:rPr>
                <a:t>. </a:t>
              </a:r>
            </a:p>
            <a:p>
              <a:pPr defTabSz="3451961"/>
              <a:endParaRPr lang="en-US" sz="3300" dirty="0">
                <a:latin typeface="Trebuchet MS" pitchFamily="34" charset="0"/>
              </a:endParaRPr>
            </a:p>
            <a:p>
              <a:pPr defTabSz="4023597"/>
              <a:r>
                <a:rPr lang="en-US" sz="3300" dirty="0">
                  <a:latin typeface="Trebuchet MS" pitchFamily="34" charset="0"/>
                </a:rPr>
                <a:t>We provide a series of online tutorials that will guide you through the poster design process and answer your poster production questions. To view our template tutorials, go online to </a:t>
              </a:r>
              <a:r>
                <a:rPr lang="en-US" sz="3300" b="1" dirty="0">
                  <a:solidFill>
                    <a:srgbClr val="FFC000"/>
                  </a:solidFill>
                  <a:latin typeface="Trebuchet MS" pitchFamily="34" charset="0"/>
                </a:rPr>
                <a:t>PosterPresentations.com</a:t>
              </a:r>
              <a:r>
                <a:rPr lang="en-US" sz="3300" b="1" dirty="0">
                  <a:solidFill>
                    <a:schemeClr val="bg1"/>
                  </a:solidFill>
                  <a:latin typeface="Trebuchet MS" pitchFamily="34" charset="0"/>
                </a:rPr>
                <a:t> </a:t>
              </a:r>
              <a:r>
                <a:rPr lang="en-US" sz="3300" dirty="0">
                  <a:solidFill>
                    <a:schemeClr val="bg1"/>
                  </a:solidFill>
                  <a:latin typeface="Trebuchet MS" pitchFamily="34" charset="0"/>
                </a:rPr>
                <a:t>and click on HELP DESK.</a:t>
              </a:r>
            </a:p>
            <a:p>
              <a:pPr defTabSz="4023597"/>
              <a:endParaRPr lang="en-US" sz="3300" dirty="0">
                <a:latin typeface="Trebuchet MS" pitchFamily="34" charset="0"/>
              </a:endParaRPr>
            </a:p>
            <a:p>
              <a:pPr defTabSz="4023597"/>
              <a:r>
                <a:rPr lang="en-US" sz="3300" dirty="0">
                  <a:solidFill>
                    <a:schemeClr val="bg1"/>
                  </a:solidFill>
                  <a:latin typeface="Trebuchet MS" pitchFamily="34" charset="0"/>
                </a:rPr>
                <a:t>When</a:t>
              </a:r>
              <a:r>
                <a:rPr lang="en-US" sz="3300" baseline="0" dirty="0">
                  <a:solidFill>
                    <a:schemeClr val="bg1"/>
                  </a:solidFill>
                  <a:latin typeface="Trebuchet MS" pitchFamily="34" charset="0"/>
                </a:rPr>
                <a:t> you are ready to print your poster</a:t>
              </a:r>
              <a:r>
                <a:rPr lang="en-US" sz="3300" dirty="0">
                  <a:solidFill>
                    <a:schemeClr val="bg1"/>
                  </a:solidFill>
                  <a:latin typeface="Trebuchet MS" pitchFamily="34" charset="0"/>
                </a:rPr>
                <a:t>,</a:t>
              </a:r>
              <a:r>
                <a:rPr lang="en-US" sz="3300" baseline="0" dirty="0">
                  <a:solidFill>
                    <a:schemeClr val="bg1"/>
                  </a:solidFill>
                  <a:latin typeface="Trebuchet MS" pitchFamily="34" charset="0"/>
                </a:rPr>
                <a:t> go online to </a:t>
              </a:r>
              <a:r>
                <a:rPr lang="en-US" sz="3300" b="0" dirty="0">
                  <a:solidFill>
                    <a:schemeClr val="bg1"/>
                  </a:solidFill>
                  <a:latin typeface="Trebuchet MS" pitchFamily="34" charset="0"/>
                </a:rPr>
                <a:t>PosterPresentations.com</a:t>
              </a:r>
              <a:br>
                <a:rPr lang="en-US" sz="3300" dirty="0">
                  <a:solidFill>
                    <a:schemeClr val="bg1"/>
                  </a:solidFill>
                  <a:latin typeface="Trebuchet MS" pitchFamily="34" charset="0"/>
                </a:rPr>
              </a:br>
              <a:endParaRPr lang="en-US" sz="3300" dirty="0">
                <a:solidFill>
                  <a:schemeClr val="bg1"/>
                </a:solidFill>
                <a:latin typeface="Trebuchet MS" pitchFamily="34" charset="0"/>
              </a:endParaRPr>
            </a:p>
            <a:p>
              <a:pPr algn="l" defTabSz="3451961"/>
              <a:r>
                <a:rPr lang="en-US" sz="3300" b="0" dirty="0">
                  <a:solidFill>
                    <a:schemeClr val="bg1"/>
                  </a:solidFill>
                  <a:latin typeface="Trebuchet MS" pitchFamily="34" charset="0"/>
                </a:rPr>
                <a:t>Need</a:t>
              </a:r>
              <a:r>
                <a:rPr lang="en-US" sz="3300" b="0" baseline="0" dirty="0">
                  <a:solidFill>
                    <a:schemeClr val="bg1"/>
                  </a:solidFill>
                  <a:latin typeface="Trebuchet MS" pitchFamily="34" charset="0"/>
                </a:rPr>
                <a:t> assistance? Call us at </a:t>
              </a:r>
              <a:r>
                <a:rPr lang="en-US" sz="3300" b="0" dirty="0">
                  <a:solidFill>
                    <a:srgbClr val="FFC000"/>
                  </a:solidFill>
                  <a:latin typeface="Trebuchet MS" pitchFamily="34" charset="0"/>
                </a:rPr>
                <a:t>1.510.649.3001</a:t>
              </a:r>
            </a:p>
            <a:p>
              <a:pPr algn="l" defTabSz="3451961"/>
              <a:endParaRPr lang="en-US" sz="4033" b="1" dirty="0">
                <a:solidFill>
                  <a:srgbClr val="FFFF00"/>
                </a:solidFill>
                <a:latin typeface="Trebuchet MS" pitchFamily="34" charset="0"/>
              </a:endParaRPr>
            </a:p>
            <a:p>
              <a:pPr algn="ctr"/>
              <a:endParaRPr lang="en-US" sz="2933" b="1" dirty="0">
                <a:solidFill>
                  <a:schemeClr val="bg1"/>
                </a:solidFill>
                <a:latin typeface="Trebuchet MS" pitchFamily="34" charset="0"/>
              </a:endParaRPr>
            </a:p>
            <a:p>
              <a:pPr algn="ctr"/>
              <a:r>
                <a:rPr lang="en-US" sz="4400" b="1" spc="550" dirty="0">
                  <a:solidFill>
                    <a:schemeClr val="bg1"/>
                  </a:solidFill>
                  <a:latin typeface="Trebuchet MS" pitchFamily="34" charset="0"/>
                </a:rPr>
                <a:t>QUICK START</a:t>
              </a:r>
            </a:p>
            <a:p>
              <a:pPr algn="ctr"/>
              <a:endParaRPr lang="en-US" sz="3667" b="1" baseline="0" dirty="0">
                <a:solidFill>
                  <a:schemeClr val="bg1"/>
                </a:solidFill>
                <a:latin typeface="Trebuchet MS" pitchFamily="34" charset="0"/>
              </a:endParaRPr>
            </a:p>
            <a:p>
              <a:pPr algn="ctr"/>
              <a:r>
                <a:rPr lang="en-US" sz="3667" b="1" baseline="0" dirty="0">
                  <a:solidFill>
                    <a:srgbClr val="FFC000"/>
                  </a:solidFill>
                  <a:latin typeface="Trebuchet MS" pitchFamily="34" charset="0"/>
                </a:rPr>
                <a:t>Zoom in and out</a:t>
              </a:r>
            </a:p>
            <a:p>
              <a:pPr marL="2161063" indent="-14553" algn="l" defTabSz="780020"/>
              <a:r>
                <a:rPr lang="en-US" sz="2933" b="0" baseline="0" dirty="0">
                  <a:solidFill>
                    <a:schemeClr val="bg1">
                      <a:lumMod val="75000"/>
                    </a:schemeClr>
                  </a:solidFill>
                  <a:latin typeface="Trebuchet MS" pitchFamily="34" charset="0"/>
                </a:rPr>
                <a:t>As you work on your poster zoom in and out to the level that is more comfortable to you. Go to VIEW &gt; ZOOM.</a:t>
              </a:r>
            </a:p>
            <a:p>
              <a:pPr algn="l"/>
              <a:endParaRPr lang="en-US" sz="3300" b="0" baseline="0" dirty="0">
                <a:solidFill>
                  <a:schemeClr val="bg1"/>
                </a:solidFill>
                <a:latin typeface="Trebuchet MS" pitchFamily="34" charset="0"/>
              </a:endParaRPr>
            </a:p>
            <a:p>
              <a:pPr algn="ctr"/>
              <a:r>
                <a:rPr lang="en-US" sz="3667" b="1" baseline="0" dirty="0">
                  <a:solidFill>
                    <a:srgbClr val="FFC000"/>
                  </a:solidFill>
                  <a:latin typeface="Trebuchet MS" pitchFamily="34" charset="0"/>
                </a:rPr>
                <a:t>Title, Authors, and Affiliations</a:t>
              </a:r>
            </a:p>
            <a:p>
              <a:pPr algn="l"/>
              <a:r>
                <a:rPr lang="en-US" sz="2933" b="0" baseline="0" dirty="0">
                  <a:solidFill>
                    <a:schemeClr val="bg1">
                      <a:lumMod val="75000"/>
                    </a:schemeClr>
                  </a:solidFill>
                  <a:latin typeface="Trebuchet MS" pitchFamily="34" charset="0"/>
                </a:rPr>
                <a:t>Start designing your poster by adding the title, the names of the authors, and the affiliated institutions. </a:t>
              </a:r>
              <a:r>
                <a:rPr lang="en-US" sz="2933" b="0" spc="0" baseline="0" dirty="0">
                  <a:solidFill>
                    <a:schemeClr val="bg1">
                      <a:lumMod val="75000"/>
                    </a:schemeClr>
                  </a:solidFill>
                  <a:latin typeface="Trebuchet MS" pitchFamily="34" charset="0"/>
                </a:rPr>
                <a:t>You can type or paste text into the provided boxes. The template will automatically adjust the size of your text to fit the title box. You can manually override this feature and change the size of your text. </a:t>
              </a:r>
            </a:p>
            <a:p>
              <a:pPr algn="l"/>
              <a:endParaRPr lang="en-US" sz="2933" b="0" spc="0" baseline="0" dirty="0">
                <a:solidFill>
                  <a:schemeClr val="bg1">
                    <a:lumMod val="75000"/>
                  </a:schemeClr>
                </a:solidFill>
                <a:latin typeface="Trebuchet MS" pitchFamily="34" charset="0"/>
              </a:endParaRPr>
            </a:p>
            <a:p>
              <a:pPr algn="l"/>
              <a:r>
                <a:rPr lang="en-US" sz="2933" b="1" spc="275" baseline="0" dirty="0">
                  <a:solidFill>
                    <a:srgbClr val="FFC000"/>
                  </a:solidFill>
                  <a:latin typeface="Trebuchet MS" pitchFamily="34" charset="0"/>
                </a:rPr>
                <a:t>TIP</a:t>
              </a:r>
              <a:r>
                <a:rPr lang="en-US" sz="2933" b="1" baseline="0" dirty="0">
                  <a:solidFill>
                    <a:srgbClr val="FFC000"/>
                  </a:solidFill>
                  <a:latin typeface="Trebuchet MS" pitchFamily="34" charset="0"/>
                </a:rPr>
                <a:t>: </a:t>
              </a:r>
              <a:r>
                <a:rPr lang="en-US" sz="2933" b="0" baseline="0" dirty="0">
                  <a:solidFill>
                    <a:schemeClr val="bg1">
                      <a:lumMod val="75000"/>
                    </a:schemeClr>
                  </a:solidFill>
                  <a:latin typeface="Trebuchet MS" pitchFamily="34" charset="0"/>
                </a:rPr>
                <a:t>The font size of your title should be bigger than your name(s) and institution name(s).</a:t>
              </a:r>
            </a:p>
            <a:p>
              <a:pPr algn="l"/>
              <a:endParaRPr lang="en-US" sz="2933" b="0" baseline="0" dirty="0">
                <a:solidFill>
                  <a:schemeClr val="bg1">
                    <a:lumMod val="75000"/>
                  </a:schemeClr>
                </a:solidFill>
                <a:latin typeface="Trebuchet MS" pitchFamily="34" charset="0"/>
              </a:endParaRPr>
            </a:p>
            <a:p>
              <a:pPr algn="l"/>
              <a:br>
                <a:rPr lang="en-US" sz="3300" b="1" baseline="0" dirty="0">
                  <a:solidFill>
                    <a:schemeClr val="bg1"/>
                  </a:solidFill>
                  <a:latin typeface="Trebuchet MS" pitchFamily="34" charset="0"/>
                </a:rPr>
              </a:br>
              <a:endParaRPr lang="en-US" sz="3300" b="1" dirty="0">
                <a:solidFill>
                  <a:schemeClr val="bg1"/>
                </a:solidFill>
                <a:latin typeface="Trebuchet MS" pitchFamily="34" charset="0"/>
              </a:endParaRPr>
            </a:p>
            <a:p>
              <a:pPr algn="ctr"/>
              <a:endParaRPr lang="en-US" sz="3300" b="1" dirty="0">
                <a:solidFill>
                  <a:srgbClr val="FFC000"/>
                </a:solidFill>
                <a:latin typeface="Trebuchet MS" pitchFamily="34" charset="0"/>
              </a:endParaRPr>
            </a:p>
            <a:p>
              <a:pPr algn="ctr"/>
              <a:endParaRPr lang="en-US" sz="3300" b="1" dirty="0">
                <a:solidFill>
                  <a:srgbClr val="FFC000"/>
                </a:solidFill>
                <a:latin typeface="Trebuchet MS" pitchFamily="34" charset="0"/>
              </a:endParaRPr>
            </a:p>
            <a:p>
              <a:pPr algn="ctr"/>
              <a:r>
                <a:rPr lang="en-US" sz="3667" b="1" dirty="0">
                  <a:solidFill>
                    <a:srgbClr val="FFC000"/>
                  </a:solidFill>
                  <a:latin typeface="Trebuchet MS" pitchFamily="34" charset="0"/>
                </a:rPr>
                <a:t>Adding Logos</a:t>
              </a:r>
              <a:r>
                <a:rPr lang="en-US" sz="3667" b="1" baseline="0" dirty="0">
                  <a:solidFill>
                    <a:srgbClr val="FFC000"/>
                  </a:solidFill>
                  <a:latin typeface="Trebuchet MS" pitchFamily="34" charset="0"/>
                </a:rPr>
                <a:t> / Seals</a:t>
              </a:r>
            </a:p>
            <a:p>
              <a:pPr algn="l"/>
              <a:r>
                <a:rPr lang="en-US" sz="2933" b="0" baseline="0" dirty="0">
                  <a:solidFill>
                    <a:schemeClr val="bg1">
                      <a:lumMod val="75000"/>
                    </a:schemeClr>
                  </a:solidFill>
                  <a:latin typeface="Trebuchet MS" pitchFamily="34" charset="0"/>
                </a:rPr>
                <a:t>Most often, logos are added on each side of the title. You can insert a logo by dragging and dropping it from your desktop, copy and paste or by going to INSERT &gt; PICTURES. Logos taken from web sites are likely to be low quality when printed. Zoom it at 100% to see what the logo will look like on the final poster and make any necessary adjustments.  </a:t>
              </a:r>
            </a:p>
            <a:p>
              <a:pPr algn="l"/>
              <a:endParaRPr lang="en-US" sz="2933" b="0" spc="275" baseline="0" dirty="0">
                <a:solidFill>
                  <a:schemeClr val="bg1">
                    <a:lumMod val="75000"/>
                  </a:schemeClr>
                </a:solidFill>
                <a:latin typeface="Trebuchet MS" pitchFamily="34" charset="0"/>
              </a:endParaRPr>
            </a:p>
            <a:p>
              <a:pPr algn="l"/>
              <a:r>
                <a:rPr lang="en-US" sz="2933" b="1" spc="275" baseline="0" dirty="0">
                  <a:solidFill>
                    <a:srgbClr val="FFC000"/>
                  </a:solidFill>
                  <a:latin typeface="Trebuchet MS" pitchFamily="34" charset="0"/>
                </a:rPr>
                <a:t>TIP:</a:t>
              </a:r>
              <a:r>
                <a:rPr lang="en-US" sz="2933" b="1" spc="0" baseline="0" dirty="0">
                  <a:solidFill>
                    <a:srgbClr val="FFC000"/>
                  </a:solidFill>
                  <a:latin typeface="Trebuchet MS" pitchFamily="34" charset="0"/>
                </a:rPr>
                <a:t> </a:t>
              </a:r>
              <a:r>
                <a:rPr lang="en-US" sz="2933" b="0" baseline="0" dirty="0">
                  <a:solidFill>
                    <a:schemeClr val="bg1">
                      <a:lumMod val="75000"/>
                    </a:schemeClr>
                  </a:solidFill>
                  <a:latin typeface="Trebuchet MS" pitchFamily="34" charset="0"/>
                </a:rPr>
                <a:t>See if your school’s logo is available on our free poster templates page.</a:t>
              </a:r>
            </a:p>
            <a:p>
              <a:pPr algn="l"/>
              <a:endParaRPr lang="en-US" sz="2933" b="0" baseline="0" dirty="0">
                <a:latin typeface="Trebuchet MS" pitchFamily="34" charset="0"/>
              </a:endParaRPr>
            </a:p>
            <a:p>
              <a:pPr algn="ctr"/>
              <a:r>
                <a:rPr lang="en-US" sz="3667" b="1" baseline="0" dirty="0">
                  <a:solidFill>
                    <a:srgbClr val="FFC000"/>
                  </a:solidFill>
                  <a:latin typeface="Trebuchet MS" pitchFamily="34" charset="0"/>
                </a:rPr>
                <a:t>Photographs / Graphics</a:t>
              </a:r>
            </a:p>
            <a:p>
              <a:pPr algn="l" defTabSz="896441"/>
              <a:r>
                <a:rPr lang="en-US" sz="2933" b="0" baseline="0" dirty="0">
                  <a:solidFill>
                    <a:schemeClr val="bg1">
                      <a:lumMod val="75000"/>
                    </a:schemeClr>
                  </a:solidFill>
                  <a:latin typeface="Trebuchet MS" pitchFamily="34" charset="0"/>
                </a:rPr>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a:t>
              </a:r>
              <a:r>
                <a:rPr lang="en-US" sz="2933" b="0" spc="0" baseline="0" dirty="0">
                  <a:solidFill>
                    <a:schemeClr val="bg1">
                      <a:lumMod val="75000"/>
                    </a:schemeClr>
                  </a:solidFill>
                  <a:latin typeface="Trebuchet MS" pitchFamily="34" charset="0"/>
                </a:rPr>
                <a:t>disproportionally.</a:t>
              </a:r>
            </a:p>
            <a:p>
              <a:pPr algn="l" defTabSz="896441"/>
              <a:endParaRPr lang="en-US" sz="2933" b="0" baseline="0" dirty="0">
                <a:latin typeface="Trebuchet MS" pitchFamily="34" charset="0"/>
              </a:endParaRPr>
            </a:p>
            <a:p>
              <a:pPr algn="ctr"/>
              <a:endParaRPr lang="en-US" sz="3300" b="1" baseline="0" dirty="0">
                <a:solidFill>
                  <a:srgbClr val="FFC000"/>
                </a:solidFill>
                <a:latin typeface="Trebuchet MS" pitchFamily="34" charset="0"/>
              </a:endParaRPr>
            </a:p>
            <a:p>
              <a:pPr algn="ctr"/>
              <a:endParaRPr lang="en-US" sz="3300" b="1" baseline="0" dirty="0">
                <a:solidFill>
                  <a:srgbClr val="FFC000"/>
                </a:solidFill>
                <a:latin typeface="Trebuchet MS" pitchFamily="34" charset="0"/>
              </a:endParaRPr>
            </a:p>
            <a:p>
              <a:pPr algn="ctr"/>
              <a:endParaRPr lang="en-US" sz="3300" b="1" baseline="0" dirty="0">
                <a:solidFill>
                  <a:srgbClr val="FFC000"/>
                </a:solidFill>
                <a:latin typeface="Trebuchet MS" pitchFamily="34" charset="0"/>
              </a:endParaRPr>
            </a:p>
            <a:p>
              <a:pPr algn="ctr"/>
              <a:endParaRPr lang="en-US" sz="3300" b="1" baseline="0" dirty="0">
                <a:solidFill>
                  <a:srgbClr val="FFC000"/>
                </a:solidFill>
                <a:latin typeface="Trebuchet MS" pitchFamily="34" charset="0"/>
              </a:endParaRPr>
            </a:p>
            <a:p>
              <a:pPr algn="ctr"/>
              <a:endParaRPr lang="en-US" sz="3300" b="1" baseline="0" dirty="0">
                <a:solidFill>
                  <a:srgbClr val="FFC000"/>
                </a:solidFill>
                <a:latin typeface="Trebuchet MS" pitchFamily="34" charset="0"/>
              </a:endParaRPr>
            </a:p>
            <a:p>
              <a:pPr algn="ctr"/>
              <a:endParaRPr lang="en-US" sz="3300" b="1" baseline="0" dirty="0">
                <a:solidFill>
                  <a:srgbClr val="FFC000"/>
                </a:solidFill>
                <a:latin typeface="Trebuchet MS" pitchFamily="34" charset="0"/>
              </a:endParaRPr>
            </a:p>
            <a:p>
              <a:pPr algn="ctr"/>
              <a:endParaRPr lang="en-US" sz="3300" b="1" baseline="0" dirty="0">
                <a:solidFill>
                  <a:srgbClr val="FFC000"/>
                </a:solidFill>
                <a:latin typeface="Trebuchet MS" pitchFamily="34" charset="0"/>
              </a:endParaRPr>
            </a:p>
            <a:p>
              <a:pPr algn="ctr"/>
              <a:endParaRPr lang="en-US" sz="3300" b="1" baseline="0" dirty="0">
                <a:solidFill>
                  <a:srgbClr val="FFC000"/>
                </a:solidFill>
                <a:latin typeface="Trebuchet MS" pitchFamily="34" charset="0"/>
              </a:endParaRPr>
            </a:p>
            <a:p>
              <a:pPr algn="ctr"/>
              <a:endParaRPr lang="en-US" sz="3300" b="1" baseline="0" dirty="0">
                <a:solidFill>
                  <a:srgbClr val="FFC000"/>
                </a:solidFill>
                <a:latin typeface="Trebuchet MS" pitchFamily="34" charset="0"/>
              </a:endParaRPr>
            </a:p>
            <a:p>
              <a:pPr algn="ctr"/>
              <a:r>
                <a:rPr lang="en-US" sz="3667" b="1" baseline="0" dirty="0">
                  <a:solidFill>
                    <a:srgbClr val="FFC000"/>
                  </a:solidFill>
                  <a:latin typeface="Trebuchet MS" pitchFamily="34" charset="0"/>
                </a:rPr>
                <a:t>Image Quality Check</a:t>
              </a:r>
            </a:p>
            <a:p>
              <a:pPr lvl="0" algn="l" defTabSz="896441"/>
              <a:r>
                <a:rPr lang="en-US" sz="2933" b="0" baseline="0" dirty="0">
                  <a:solidFill>
                    <a:schemeClr val="bg1">
                      <a:lumMod val="75000"/>
                    </a:schemeClr>
                  </a:solidFill>
                  <a:latin typeface="Trebuchet MS" pitchFamily="34" charset="0"/>
                </a:rPr>
                <a:t>Zoom in and look at your images at 100% magnification. If they look good they will print well. If they are blurry or pixelated, you will need to replace it with an image that is at a high-resolution.</a:t>
              </a:r>
              <a:endParaRPr lang="en-US" sz="3300" b="0" dirty="0">
                <a:latin typeface="Trebuchet MS" pitchFamily="34" charset="0"/>
              </a:endParaRPr>
            </a:p>
          </p:txBody>
        </p:sp>
        <p:cxnSp>
          <p:nvCxnSpPr>
            <p:cNvPr id="39" name="Straight Connector 38"/>
            <p:cNvCxnSpPr/>
            <p:nvPr/>
          </p:nvCxnSpPr>
          <p:spPr>
            <a:xfrm>
              <a:off x="-13978626" y="7495332"/>
              <a:ext cx="13444134" cy="4083"/>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pic>
          <p:nvPicPr>
            <p:cNvPr id="46" name="Picture 45"/>
            <p:cNvPicPr>
              <a:picLocks noChangeAspect="1"/>
            </p:cNvPicPr>
            <p:nvPr userDrawn="1"/>
          </p:nvPicPr>
          <p:blipFill>
            <a:blip r:embed="rId4"/>
            <a:stretch>
              <a:fillRect/>
            </a:stretch>
          </p:blipFill>
          <p:spPr>
            <a:xfrm>
              <a:off x="-13531152" y="13393589"/>
              <a:ext cx="1952703" cy="1469032"/>
            </a:xfrm>
            <a:prstGeom prst="rect">
              <a:avLst/>
            </a:prstGeom>
          </p:spPr>
        </p:pic>
        <p:pic>
          <p:nvPicPr>
            <p:cNvPr id="47" name="Picture 46"/>
            <p:cNvPicPr>
              <a:picLocks noChangeAspect="1"/>
            </p:cNvPicPr>
            <p:nvPr userDrawn="1"/>
          </p:nvPicPr>
          <p:blipFill>
            <a:blip r:embed="rId5"/>
            <a:stretch>
              <a:fillRect/>
            </a:stretch>
          </p:blipFill>
          <p:spPr>
            <a:xfrm>
              <a:off x="-13386522" y="20257821"/>
              <a:ext cx="12206099" cy="1287728"/>
            </a:xfrm>
            <a:prstGeom prst="rect">
              <a:avLst/>
            </a:prstGeom>
          </p:spPr>
        </p:pic>
        <p:grpSp>
          <p:nvGrpSpPr>
            <p:cNvPr id="48" name="Group 47"/>
            <p:cNvGrpSpPr/>
            <p:nvPr userDrawn="1"/>
          </p:nvGrpSpPr>
          <p:grpSpPr>
            <a:xfrm>
              <a:off x="-12090394" y="32335946"/>
              <a:ext cx="9204778" cy="2833063"/>
              <a:chOff x="-4440600" y="12356268"/>
              <a:chExt cx="3470785" cy="1064970"/>
            </a:xfrm>
          </p:grpSpPr>
          <p:grpSp>
            <p:nvGrpSpPr>
              <p:cNvPr id="72" name="Group 71"/>
              <p:cNvGrpSpPr/>
              <p:nvPr userDrawn="1"/>
            </p:nvGrpSpPr>
            <p:grpSpPr>
              <a:xfrm>
                <a:off x="-2753668" y="12400491"/>
                <a:ext cx="624431" cy="886963"/>
                <a:chOff x="-3921471" y="13037088"/>
                <a:chExt cx="779338" cy="1271013"/>
              </a:xfrm>
            </p:grpSpPr>
            <p:pic>
              <p:nvPicPr>
                <p:cNvPr id="78" name="Picture 77"/>
                <p:cNvPicPr>
                  <a:picLocks noChangeAspect="1"/>
                </p:cNvPicPr>
                <p:nvPr userDrawn="1"/>
              </p:nvPicPr>
              <p:blipFill>
                <a:blip r:embed="rId6"/>
                <a:stretch>
                  <a:fillRect/>
                </a:stretch>
              </p:blipFill>
              <p:spPr>
                <a:xfrm>
                  <a:off x="-3910934" y="13037088"/>
                  <a:ext cx="768801" cy="1090857"/>
                </a:xfrm>
                <a:prstGeom prst="rect">
                  <a:avLst/>
                </a:prstGeom>
              </p:spPr>
            </p:pic>
            <p:sp>
              <p:nvSpPr>
                <p:cNvPr id="79" name="TextBox 78"/>
                <p:cNvSpPr txBox="1"/>
                <p:nvPr userDrawn="1"/>
              </p:nvSpPr>
              <p:spPr>
                <a:xfrm>
                  <a:off x="-3921471" y="14033830"/>
                  <a:ext cx="779337" cy="274271"/>
                </a:xfrm>
                <a:prstGeom prst="rect">
                  <a:avLst/>
                </a:prstGeom>
                <a:solidFill>
                  <a:schemeClr val="accent1"/>
                </a:solidFill>
                <a:ln>
                  <a:noFill/>
                </a:ln>
              </p:spPr>
              <p:txBody>
                <a:bodyPr wrap="square" lIns="91440" tIns="91440" rIns="91440" bIns="91440" rtlCol="0">
                  <a:spAutoFit/>
                </a:bodyPr>
                <a:lstStyle/>
                <a:p>
                  <a:pPr algn="ctr"/>
                  <a:r>
                    <a:rPr lang="en-US" sz="1833" b="1" dirty="0">
                      <a:solidFill>
                        <a:schemeClr val="tx1"/>
                      </a:solidFill>
                    </a:rPr>
                    <a:t>ORIGINAL</a:t>
                  </a:r>
                </a:p>
              </p:txBody>
            </p:sp>
          </p:grpSp>
          <p:grpSp>
            <p:nvGrpSpPr>
              <p:cNvPr id="73" name="Group 72"/>
              <p:cNvGrpSpPr/>
              <p:nvPr userDrawn="1"/>
            </p:nvGrpSpPr>
            <p:grpSpPr>
              <a:xfrm>
                <a:off x="-2003333" y="12400489"/>
                <a:ext cx="1033518" cy="882700"/>
                <a:chOff x="-2880749" y="13041046"/>
                <a:chExt cx="1420279" cy="1213024"/>
              </a:xfrm>
            </p:grpSpPr>
            <p:pic>
              <p:nvPicPr>
                <p:cNvPr id="76" name="Picture 75"/>
                <p:cNvPicPr>
                  <a:picLocks noChangeAspect="1"/>
                </p:cNvPicPr>
                <p:nvPr userDrawn="1"/>
              </p:nvPicPr>
              <p:blipFill>
                <a:blip r:embed="rId6"/>
                <a:stretch>
                  <a:fillRect/>
                </a:stretch>
              </p:blipFill>
              <p:spPr>
                <a:xfrm>
                  <a:off x="-2880749" y="13041046"/>
                  <a:ext cx="1420279" cy="1029694"/>
                </a:xfrm>
                <a:prstGeom prst="rect">
                  <a:avLst/>
                </a:prstGeom>
              </p:spPr>
            </p:pic>
            <p:sp>
              <p:nvSpPr>
                <p:cNvPr id="77" name="TextBox 76"/>
                <p:cNvSpPr txBox="1"/>
                <p:nvPr userDrawn="1"/>
              </p:nvSpPr>
              <p:spPr>
                <a:xfrm>
                  <a:off x="-2880749" y="13991048"/>
                  <a:ext cx="1420279" cy="263022"/>
                </a:xfrm>
                <a:prstGeom prst="rect">
                  <a:avLst/>
                </a:prstGeom>
                <a:solidFill>
                  <a:srgbClr val="FF0000"/>
                </a:solidFill>
              </p:spPr>
              <p:txBody>
                <a:bodyPr wrap="square" lIns="457200" tIns="91440" rIns="457200" bIns="91440" rtlCol="0">
                  <a:spAutoFit/>
                </a:bodyPr>
                <a:lstStyle/>
                <a:p>
                  <a:pPr algn="ctr"/>
                  <a:r>
                    <a:rPr lang="en-US" sz="1833" b="1" dirty="0">
                      <a:solidFill>
                        <a:schemeClr val="bg1"/>
                      </a:solidFill>
                    </a:rPr>
                    <a:t>DISTORTED</a:t>
                  </a:r>
                  <a:endParaRPr lang="en-US" sz="917" b="1" dirty="0">
                    <a:solidFill>
                      <a:schemeClr val="bg1"/>
                    </a:solidFill>
                  </a:endParaRPr>
                </a:p>
              </p:txBody>
            </p:sp>
          </p:grpSp>
          <p:pic>
            <p:nvPicPr>
              <p:cNvPr id="74" name="Picture 73"/>
              <p:cNvPicPr>
                <a:picLocks noChangeAspect="1"/>
              </p:cNvPicPr>
              <p:nvPr userDrawn="1"/>
            </p:nvPicPr>
            <p:blipFill>
              <a:blip r:embed="rId7"/>
              <a:stretch>
                <a:fillRect/>
              </a:stretch>
            </p:blipFill>
            <p:spPr>
              <a:xfrm>
                <a:off x="-4440600" y="12356268"/>
                <a:ext cx="1098742" cy="847761"/>
              </a:xfrm>
              <a:prstGeom prst="rect">
                <a:avLst/>
              </a:prstGeom>
            </p:spPr>
          </p:pic>
          <p:sp>
            <p:nvSpPr>
              <p:cNvPr id="75" name="TextBox 74"/>
              <p:cNvSpPr txBox="1"/>
              <p:nvPr userDrawn="1"/>
            </p:nvSpPr>
            <p:spPr>
              <a:xfrm>
                <a:off x="-4410773" y="13116248"/>
                <a:ext cx="1035685" cy="304990"/>
              </a:xfrm>
              <a:prstGeom prst="rect">
                <a:avLst/>
              </a:prstGeom>
              <a:noFill/>
            </p:spPr>
            <p:txBody>
              <a:bodyPr wrap="square" lIns="457200" tIns="457200" rIns="457200" bIns="0" rtlCol="0">
                <a:spAutoFit/>
              </a:bodyPr>
              <a:lstStyle/>
              <a:p>
                <a:pPr algn="ctr"/>
                <a:r>
                  <a:rPr lang="en-US" sz="1833" dirty="0">
                    <a:solidFill>
                      <a:schemeClr val="bg1"/>
                    </a:solidFill>
                  </a:rPr>
                  <a:t>Corner</a:t>
                </a:r>
                <a:r>
                  <a:rPr lang="en-US" sz="1833" baseline="0" dirty="0">
                    <a:solidFill>
                      <a:schemeClr val="bg1"/>
                    </a:solidFill>
                  </a:rPr>
                  <a:t> handles</a:t>
                </a:r>
                <a:endParaRPr lang="en-US" sz="1833" dirty="0">
                  <a:solidFill>
                    <a:schemeClr val="bg1"/>
                  </a:solidFill>
                </a:endParaRPr>
              </a:p>
            </p:txBody>
          </p:sp>
        </p:grpSp>
        <p:grpSp>
          <p:nvGrpSpPr>
            <p:cNvPr id="67" name="Group 66"/>
            <p:cNvGrpSpPr/>
            <p:nvPr userDrawn="1"/>
          </p:nvGrpSpPr>
          <p:grpSpPr>
            <a:xfrm>
              <a:off x="-12935202" y="38908539"/>
              <a:ext cx="11328025" cy="2998418"/>
              <a:chOff x="-4742408" y="14609970"/>
              <a:chExt cx="4271383" cy="1127128"/>
            </a:xfrm>
          </p:grpSpPr>
          <p:graphicFrame>
            <p:nvGraphicFramePr>
              <p:cNvPr id="68" name="Object 67"/>
              <p:cNvGraphicFramePr>
                <a:graphicFrameLocks noChangeAspect="1"/>
              </p:cNvGraphicFramePr>
              <p:nvPr userDrawn="1">
                <p:extLst>
                  <p:ext uri="{D42A27DB-BD31-4B8C-83A1-F6EECF244321}">
                    <p14:modId xmlns:p14="http://schemas.microsoft.com/office/powerpoint/2010/main" val="283030143"/>
                  </p:ext>
                </p:extLst>
              </p:nvPr>
            </p:nvGraphicFramePr>
            <p:xfrm>
              <a:off x="-4533347" y="14609976"/>
              <a:ext cx="1828800" cy="1117600"/>
            </p:xfrm>
            <a:graphic>
              <a:graphicData uri="http://schemas.openxmlformats.org/presentationml/2006/ole">
                <mc:AlternateContent xmlns:mc="http://schemas.openxmlformats.org/markup-compatibility/2006">
                  <mc:Choice xmlns:v="urn:schemas-microsoft-com:vml" Requires="v">
                    <p:oleObj spid="_x0000_s2094" name="Image" r:id="rId8" imgW="1828440" imgH="1117440" progId="Photoshop.Image.13">
                      <p:embed/>
                    </p:oleObj>
                  </mc:Choice>
                  <mc:Fallback>
                    <p:oleObj name="Image" r:id="rId8" imgW="1828440" imgH="1117440" progId="Photoshop.Image.13">
                      <p:embed/>
                      <p:pic>
                        <p:nvPicPr>
                          <p:cNvPr id="0" name=""/>
                          <p:cNvPicPr/>
                          <p:nvPr/>
                        </p:nvPicPr>
                        <p:blipFill>
                          <a:blip r:embed="rId9"/>
                          <a:stretch>
                            <a:fillRect/>
                          </a:stretch>
                        </p:blipFill>
                        <p:spPr>
                          <a:xfrm>
                            <a:off x="-4533347" y="14609976"/>
                            <a:ext cx="1828800" cy="1117600"/>
                          </a:xfrm>
                          <a:prstGeom prst="rect">
                            <a:avLst/>
                          </a:prstGeom>
                        </p:spPr>
                      </p:pic>
                    </p:oleObj>
                  </mc:Fallback>
                </mc:AlternateContent>
              </a:graphicData>
            </a:graphic>
          </p:graphicFrame>
          <p:graphicFrame>
            <p:nvGraphicFramePr>
              <p:cNvPr id="69" name="Object 68"/>
              <p:cNvGraphicFramePr>
                <a:graphicFrameLocks noChangeAspect="1"/>
              </p:cNvGraphicFramePr>
              <p:nvPr userDrawn="1">
                <p:extLst>
                  <p:ext uri="{D42A27DB-BD31-4B8C-83A1-F6EECF244321}">
                    <p14:modId xmlns:p14="http://schemas.microsoft.com/office/powerpoint/2010/main" val="155210428"/>
                  </p:ext>
                </p:extLst>
              </p:nvPr>
            </p:nvGraphicFramePr>
            <p:xfrm>
              <a:off x="-2456641" y="14613669"/>
              <a:ext cx="1828800" cy="1117600"/>
            </p:xfrm>
            <a:graphic>
              <a:graphicData uri="http://schemas.openxmlformats.org/presentationml/2006/ole">
                <mc:AlternateContent xmlns:mc="http://schemas.openxmlformats.org/markup-compatibility/2006">
                  <mc:Choice xmlns:v="urn:schemas-microsoft-com:vml" Requires="v">
                    <p:oleObj spid="_x0000_s2095" name="Image" r:id="rId10" imgW="1828440" imgH="1117440" progId="Photoshop.Image.13">
                      <p:embed/>
                    </p:oleObj>
                  </mc:Choice>
                  <mc:Fallback>
                    <p:oleObj name="Image" r:id="rId10" imgW="1828440" imgH="1117440" progId="Photoshop.Image.13">
                      <p:embed/>
                      <p:pic>
                        <p:nvPicPr>
                          <p:cNvPr id="0" name=""/>
                          <p:cNvPicPr/>
                          <p:nvPr/>
                        </p:nvPicPr>
                        <p:blipFill>
                          <a:blip r:embed="rId11"/>
                          <a:stretch>
                            <a:fillRect/>
                          </a:stretch>
                        </p:blipFill>
                        <p:spPr>
                          <a:xfrm>
                            <a:off x="-2456641" y="14613669"/>
                            <a:ext cx="1828800" cy="1117600"/>
                          </a:xfrm>
                          <a:prstGeom prst="rect">
                            <a:avLst/>
                          </a:prstGeom>
                        </p:spPr>
                      </p:pic>
                    </p:oleObj>
                  </mc:Fallback>
                </mc:AlternateContent>
              </a:graphicData>
            </a:graphic>
          </p:graphicFrame>
          <p:sp>
            <p:nvSpPr>
              <p:cNvPr id="70" name="TextBox 69"/>
              <p:cNvSpPr txBox="1"/>
              <p:nvPr userDrawn="1"/>
            </p:nvSpPr>
            <p:spPr>
              <a:xfrm rot="16200000">
                <a:off x="-5235785" y="15103347"/>
                <a:ext cx="1117601" cy="130848"/>
              </a:xfrm>
              <a:prstGeom prst="rect">
                <a:avLst/>
              </a:prstGeom>
              <a:noFill/>
            </p:spPr>
            <p:txBody>
              <a:bodyPr wrap="square" lIns="91440" tIns="91440" rIns="91440" bIns="0" rtlCol="0">
                <a:spAutoFit/>
              </a:bodyPr>
              <a:lstStyle/>
              <a:p>
                <a:pPr algn="ctr"/>
                <a:r>
                  <a:rPr lang="en-US" sz="1467" dirty="0">
                    <a:solidFill>
                      <a:srgbClr val="92D050"/>
                    </a:solidFill>
                  </a:rPr>
                  <a:t>Good</a:t>
                </a:r>
                <a:r>
                  <a:rPr lang="en-US" sz="1467" baseline="0" dirty="0">
                    <a:solidFill>
                      <a:srgbClr val="92D050"/>
                    </a:solidFill>
                  </a:rPr>
                  <a:t> </a:t>
                </a:r>
                <a:r>
                  <a:rPr lang="en-US" sz="1467" baseline="0" dirty="0">
                    <a:solidFill>
                      <a:schemeClr val="bg1"/>
                    </a:solidFill>
                  </a:rPr>
                  <a:t>printing quality</a:t>
                </a:r>
                <a:endParaRPr lang="en-US" sz="1467" dirty="0">
                  <a:solidFill>
                    <a:schemeClr val="bg1"/>
                  </a:solidFill>
                </a:endParaRPr>
              </a:p>
            </p:txBody>
          </p:sp>
          <p:sp>
            <p:nvSpPr>
              <p:cNvPr id="71" name="TextBox 70"/>
              <p:cNvSpPr txBox="1"/>
              <p:nvPr userDrawn="1"/>
            </p:nvSpPr>
            <p:spPr>
              <a:xfrm rot="16200000">
                <a:off x="-1095250" y="15112874"/>
                <a:ext cx="1117601" cy="130848"/>
              </a:xfrm>
              <a:prstGeom prst="rect">
                <a:avLst/>
              </a:prstGeom>
              <a:noFill/>
            </p:spPr>
            <p:txBody>
              <a:bodyPr wrap="square" lIns="91440" tIns="91440" rIns="91440" bIns="0" rtlCol="0">
                <a:spAutoFit/>
              </a:bodyPr>
              <a:lstStyle/>
              <a:p>
                <a:pPr algn="ctr"/>
                <a:r>
                  <a:rPr lang="en-US" sz="1467" dirty="0">
                    <a:solidFill>
                      <a:srgbClr val="FF0000"/>
                    </a:solidFill>
                  </a:rPr>
                  <a:t>Bad </a:t>
                </a:r>
                <a:r>
                  <a:rPr lang="en-US" sz="1467" dirty="0">
                    <a:solidFill>
                      <a:schemeClr val="bg1"/>
                    </a:solidFill>
                  </a:rPr>
                  <a:t>printing quality</a:t>
                </a:r>
              </a:p>
            </p:txBody>
          </p:sp>
        </p:grpSp>
      </p:grpSp>
      <p:grpSp>
        <p:nvGrpSpPr>
          <p:cNvPr id="81" name="Group 80"/>
          <p:cNvGrpSpPr/>
          <p:nvPr userDrawn="1"/>
        </p:nvGrpSpPr>
        <p:grpSpPr>
          <a:xfrm>
            <a:off x="40702131" y="-4954"/>
            <a:ext cx="12389930" cy="40238554"/>
            <a:chOff x="44402324" y="-5404"/>
            <a:chExt cx="13516287" cy="43896604"/>
          </a:xfrm>
        </p:grpSpPr>
        <p:sp>
          <p:nvSpPr>
            <p:cNvPr id="82" name="Rectangle 81"/>
            <p:cNvSpPr/>
            <p:nvPr userDrawn="1"/>
          </p:nvSpPr>
          <p:spPr>
            <a:xfrm>
              <a:off x="44402324" y="-5404"/>
              <a:ext cx="13516287" cy="43896604"/>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algn="ctr"/>
              <a:r>
                <a:rPr lang="en-US" sz="4400" b="1" spc="550" dirty="0">
                  <a:solidFill>
                    <a:schemeClr val="bg1"/>
                  </a:solidFill>
                  <a:latin typeface="Trebuchet MS" pitchFamily="34" charset="0"/>
                </a:rPr>
                <a:t>QUICK START (cont.)</a:t>
              </a:r>
            </a:p>
            <a:p>
              <a:pPr algn="ctr"/>
              <a:endParaRPr lang="en-US" sz="4033" b="1" baseline="0" dirty="0">
                <a:solidFill>
                  <a:schemeClr val="bg1"/>
                </a:solidFill>
                <a:latin typeface="Trebuchet MS" pitchFamily="34" charset="0"/>
              </a:endParaRPr>
            </a:p>
            <a:p>
              <a:pPr algn="ctr"/>
              <a:r>
                <a:rPr lang="en-US" sz="3667" b="1" baseline="0" dirty="0">
                  <a:solidFill>
                    <a:srgbClr val="FFC000"/>
                  </a:solidFill>
                  <a:latin typeface="Trebuchet MS" pitchFamily="34" charset="0"/>
                </a:rPr>
                <a:t>How to change the template color theme</a:t>
              </a:r>
            </a:p>
            <a:p>
              <a:pPr marL="0" marR="0" lvl="2" indent="0" algn="l" defTabSz="104779" rtl="0" eaLnBrk="1" fontAlgn="auto" latinLnBrk="0" hangingPunct="1">
                <a:lnSpc>
                  <a:spcPct val="100000"/>
                </a:lnSpc>
                <a:spcBef>
                  <a:spcPts val="0"/>
                </a:spcBef>
                <a:spcAft>
                  <a:spcPts val="0"/>
                </a:spcAft>
                <a:buClrTx/>
                <a:buSzTx/>
                <a:buFontTx/>
                <a:buNone/>
                <a:tabLst/>
                <a:defRPr/>
              </a:pPr>
              <a:r>
                <a:rPr lang="en-US" sz="2933" b="0" baseline="0" dirty="0">
                  <a:solidFill>
                    <a:schemeClr val="bg1">
                      <a:lumMod val="75000"/>
                    </a:schemeClr>
                  </a:solidFill>
                  <a:latin typeface="Trebuchet MS" pitchFamily="34" charset="0"/>
                </a:rPr>
                <a:t>You can easily change the color theme of your poster by going to the DESIGN menu, click on COLORS, and choose the color theme of your choice. You can </a:t>
              </a:r>
              <a:r>
                <a:rPr lang="en-US" sz="2933" b="0" spc="0" baseline="0" dirty="0">
                  <a:solidFill>
                    <a:schemeClr val="bg1">
                      <a:lumMod val="75000"/>
                    </a:schemeClr>
                  </a:solidFill>
                  <a:latin typeface="Trebuchet MS" pitchFamily="34" charset="0"/>
                </a:rPr>
                <a:t>also create your own color theme.</a:t>
              </a:r>
            </a:p>
            <a:p>
              <a:pPr marL="0" marR="0" lvl="2" indent="0" algn="l" defTabSz="104779" rtl="0" eaLnBrk="1" fontAlgn="auto" latinLnBrk="0" hangingPunct="1">
                <a:lnSpc>
                  <a:spcPct val="100000"/>
                </a:lnSpc>
                <a:spcBef>
                  <a:spcPts val="0"/>
                </a:spcBef>
                <a:spcAft>
                  <a:spcPts val="0"/>
                </a:spcAft>
                <a:buClrTx/>
                <a:buSzTx/>
                <a:buFontTx/>
                <a:buNone/>
                <a:tabLst/>
                <a:defRPr/>
              </a:pPr>
              <a:endParaRPr lang="en-US" sz="2933" b="0" baseline="0" dirty="0">
                <a:solidFill>
                  <a:schemeClr val="bg1">
                    <a:lumMod val="75000"/>
                  </a:schemeClr>
                </a:solidFill>
                <a:latin typeface="Trebuchet MS" pitchFamily="34" charset="0"/>
              </a:endParaRPr>
            </a:p>
            <a:p>
              <a:pPr marL="0" indent="0" algn="l" defTabSz="104779"/>
              <a:endParaRPr lang="en-US" sz="2933" b="0" baseline="0" dirty="0">
                <a:solidFill>
                  <a:schemeClr val="bg1">
                    <a:lumMod val="75000"/>
                  </a:schemeClr>
                </a:solidFill>
                <a:latin typeface="Trebuchet MS" pitchFamily="34" charset="0"/>
              </a:endParaRPr>
            </a:p>
            <a:p>
              <a:pPr marL="0" indent="0" algn="l" defTabSz="104779"/>
              <a:endParaRPr lang="en-US" sz="2933" b="0" baseline="0" dirty="0">
                <a:solidFill>
                  <a:schemeClr val="bg1">
                    <a:lumMod val="75000"/>
                  </a:schemeClr>
                </a:solidFill>
                <a:latin typeface="Trebuchet MS" pitchFamily="34" charset="0"/>
              </a:endParaRPr>
            </a:p>
            <a:p>
              <a:pPr marL="0" indent="0" algn="l" defTabSz="104779"/>
              <a:endParaRPr lang="en-US" sz="2933" b="0" baseline="0" dirty="0">
                <a:solidFill>
                  <a:schemeClr val="bg1">
                    <a:lumMod val="75000"/>
                  </a:schemeClr>
                </a:solidFill>
                <a:latin typeface="Trebuchet MS" pitchFamily="34" charset="0"/>
              </a:endParaRPr>
            </a:p>
            <a:p>
              <a:pPr marL="0" indent="0" algn="l" defTabSz="104779"/>
              <a:endParaRPr lang="en-US" sz="2933" b="0" baseline="0" dirty="0">
                <a:solidFill>
                  <a:schemeClr val="bg1">
                    <a:lumMod val="75000"/>
                  </a:schemeClr>
                </a:solidFill>
                <a:latin typeface="Trebuchet MS" pitchFamily="34" charset="0"/>
              </a:endParaRPr>
            </a:p>
            <a:p>
              <a:pPr marL="0" indent="0" algn="l" defTabSz="104779"/>
              <a:endParaRPr lang="en-US" sz="2933" b="0" baseline="0" dirty="0">
                <a:solidFill>
                  <a:schemeClr val="bg1">
                    <a:lumMod val="75000"/>
                  </a:schemeClr>
                </a:solidFill>
                <a:latin typeface="Trebuchet MS" pitchFamily="34" charset="0"/>
              </a:endParaRPr>
            </a:p>
            <a:p>
              <a:pPr marL="0" indent="0" algn="l" defTabSz="104779"/>
              <a:endParaRPr lang="en-US" sz="2933" b="0" baseline="0" dirty="0">
                <a:solidFill>
                  <a:schemeClr val="bg1">
                    <a:lumMod val="75000"/>
                  </a:schemeClr>
                </a:solidFill>
                <a:latin typeface="Trebuchet MS" pitchFamily="34" charset="0"/>
              </a:endParaRPr>
            </a:p>
            <a:p>
              <a:pPr marL="0" indent="0" algn="l" defTabSz="104779"/>
              <a:endParaRPr lang="en-US" sz="2933" b="0" baseline="0" dirty="0">
                <a:solidFill>
                  <a:schemeClr val="bg1">
                    <a:lumMod val="75000"/>
                  </a:schemeClr>
                </a:solidFill>
                <a:latin typeface="Trebuchet MS" pitchFamily="34" charset="0"/>
              </a:endParaRPr>
            </a:p>
            <a:p>
              <a:pPr marL="0" indent="0" algn="l" defTabSz="104779"/>
              <a:endParaRPr lang="en-US" sz="2933" b="0" baseline="0" dirty="0">
                <a:solidFill>
                  <a:schemeClr val="bg1">
                    <a:lumMod val="75000"/>
                  </a:schemeClr>
                </a:solidFill>
                <a:latin typeface="Trebuchet MS" pitchFamily="34" charset="0"/>
              </a:endParaRPr>
            </a:p>
            <a:p>
              <a:pPr marL="0" indent="0" algn="l" defTabSz="104779"/>
              <a:r>
                <a:rPr lang="en-US" sz="2933" b="0" baseline="0" dirty="0">
                  <a:solidFill>
                    <a:schemeClr val="bg1">
                      <a:lumMod val="75000"/>
                    </a:schemeClr>
                  </a:solidFill>
                  <a:latin typeface="Trebuchet MS" pitchFamily="34" charset="0"/>
                </a:rPr>
                <a:t>You can also manually change the color of your background by going to VIEW &gt; SLIDE MASTER.  After you finish working on the master be sure to go to VIEW &gt; NORMAL to continue working on your poster.</a:t>
              </a:r>
            </a:p>
            <a:p>
              <a:pPr marL="0" indent="0" algn="l" defTabSz="104779"/>
              <a:endParaRPr lang="en-US" sz="2933" b="0" baseline="0" dirty="0">
                <a:solidFill>
                  <a:schemeClr val="bg1">
                    <a:lumMod val="75000"/>
                  </a:schemeClr>
                </a:solidFill>
                <a:latin typeface="Trebuchet MS" pitchFamily="34" charset="0"/>
              </a:endParaRPr>
            </a:p>
            <a:p>
              <a:pPr algn="ctr"/>
              <a:r>
                <a:rPr lang="en-US" sz="3667" b="1" baseline="0" dirty="0">
                  <a:solidFill>
                    <a:srgbClr val="FFC000"/>
                  </a:solidFill>
                  <a:latin typeface="Trebuchet MS" pitchFamily="34" charset="0"/>
                </a:rPr>
                <a:t>How to add Text</a:t>
              </a:r>
            </a:p>
            <a:p>
              <a:pPr marL="3706551" lvl="2" indent="0" algn="l" defTabSz="130974"/>
              <a:r>
                <a:rPr lang="en-US" sz="2933" b="0" baseline="0" dirty="0">
                  <a:solidFill>
                    <a:schemeClr val="bg1">
                      <a:lumMod val="75000"/>
                    </a:schemeClr>
                  </a:solidFill>
                  <a:latin typeface="Trebuchet MS" pitchFamily="34" charset="0"/>
                </a:rPr>
                <a:t>The template comes with a number of pre-formatted placeholders for headers and text blocks. You can add more blocks by copying and pasting the existing ones or by adding a text box from the HOME menu. </a:t>
              </a:r>
            </a:p>
            <a:p>
              <a:pPr marL="1391863" lvl="2" indent="0" algn="l" defTabSz="104779"/>
              <a:endParaRPr lang="en-US" sz="2933" b="0" baseline="0" dirty="0">
                <a:solidFill>
                  <a:schemeClr val="bg1">
                    <a:lumMod val="75000"/>
                  </a:schemeClr>
                </a:solidFill>
                <a:latin typeface="Trebuchet MS" pitchFamily="34" charset="0"/>
              </a:endParaRPr>
            </a:p>
            <a:p>
              <a:pPr marL="0" marR="0" lvl="0" indent="0" algn="ctr" defTabSz="1391863" rtl="0" eaLnBrk="1" fontAlgn="auto" latinLnBrk="0" hangingPunct="1">
                <a:lnSpc>
                  <a:spcPct val="100000"/>
                </a:lnSpc>
                <a:spcBef>
                  <a:spcPts val="0"/>
                </a:spcBef>
                <a:spcAft>
                  <a:spcPts val="0"/>
                </a:spcAft>
                <a:buClrTx/>
                <a:buSzTx/>
                <a:buFontTx/>
                <a:buNone/>
                <a:tabLst/>
                <a:defRPr/>
              </a:pPr>
              <a:r>
                <a:rPr lang="en-US" sz="2933" b="0" baseline="0" dirty="0">
                  <a:solidFill>
                    <a:schemeClr val="bg1">
                      <a:lumMod val="75000"/>
                    </a:schemeClr>
                  </a:solidFill>
                  <a:latin typeface="Trebuchet MS" pitchFamily="34" charset="0"/>
                </a:rPr>
                <a:t> </a:t>
              </a:r>
              <a:r>
                <a:rPr kumimoji="0" lang="en-US" sz="3667" b="1" i="0" u="none" strike="noStrike" kern="1200" cap="none" spc="0" normalizeH="0" baseline="0" noProof="0" dirty="0">
                  <a:ln>
                    <a:noFill/>
                  </a:ln>
                  <a:solidFill>
                    <a:srgbClr val="FFC000"/>
                  </a:solidFill>
                  <a:effectLst/>
                  <a:uLnTx/>
                  <a:uFillTx/>
                  <a:latin typeface="Trebuchet MS" pitchFamily="34" charset="0"/>
                </a:rPr>
                <a:t>Text size</a:t>
              </a:r>
            </a:p>
            <a:p>
              <a:pPr marL="0" marR="0" lvl="0" indent="0" algn="l" defTabSz="104779" rtl="0" eaLnBrk="1" fontAlgn="auto" latinLnBrk="0" hangingPunct="1">
                <a:lnSpc>
                  <a:spcPct val="100000"/>
                </a:lnSpc>
                <a:spcBef>
                  <a:spcPts val="0"/>
                </a:spcBef>
                <a:spcAft>
                  <a:spcPts val="0"/>
                </a:spcAft>
                <a:buClrTx/>
                <a:buSzTx/>
                <a:buFontTx/>
                <a:buNone/>
                <a:tabLst/>
                <a:defRPr/>
              </a:pPr>
              <a:r>
                <a:rPr kumimoji="0" lang="en-US" sz="2933" b="0" i="0" u="none" strike="noStrike" kern="1200" cap="none" spc="0" normalizeH="0" baseline="0" noProof="0" dirty="0">
                  <a:ln>
                    <a:noFill/>
                  </a:ln>
                  <a:solidFill>
                    <a:prstClr val="white">
                      <a:lumMod val="75000"/>
                    </a:prstClr>
                  </a:solidFill>
                  <a:effectLst/>
                  <a:uLnTx/>
                  <a:uFillTx/>
                  <a:latin typeface="Trebuchet MS" pitchFamily="34" charset="0"/>
                </a:rPr>
                <a:t>Adjust the size of your text based on how much content you have to present. The default template text offers a good starting point. Follow the conference requirements.</a:t>
              </a:r>
              <a:endParaRPr lang="en-US" sz="2933" b="0" baseline="0" dirty="0">
                <a:solidFill>
                  <a:schemeClr val="bg1">
                    <a:lumMod val="75000"/>
                  </a:schemeClr>
                </a:solidFill>
                <a:latin typeface="Trebuchet MS" pitchFamily="34" charset="0"/>
              </a:endParaRPr>
            </a:p>
            <a:p>
              <a:pPr marL="1391863" lvl="2" indent="0" algn="l" defTabSz="104779"/>
              <a:endParaRPr lang="en-US" sz="2933" b="0" baseline="0" dirty="0">
                <a:solidFill>
                  <a:schemeClr val="bg1">
                    <a:lumMod val="75000"/>
                  </a:schemeClr>
                </a:solidFill>
                <a:latin typeface="Trebuchet MS" pitchFamily="34" charset="0"/>
              </a:endParaRPr>
            </a:p>
            <a:p>
              <a:pPr algn="ctr"/>
              <a:r>
                <a:rPr lang="en-US" sz="3667" b="1" baseline="0" dirty="0">
                  <a:solidFill>
                    <a:srgbClr val="FFC000"/>
                  </a:solidFill>
                  <a:latin typeface="Trebuchet MS" pitchFamily="34" charset="0"/>
                </a:rPr>
                <a:t>How to add Tables</a:t>
              </a:r>
            </a:p>
            <a:p>
              <a:pPr marL="1897661" lvl="1" indent="0" algn="l" defTabSz="104779"/>
              <a:r>
                <a:rPr lang="en-US" sz="2933" b="0" baseline="0" dirty="0">
                  <a:solidFill>
                    <a:schemeClr val="bg1">
                      <a:lumMod val="75000"/>
                    </a:schemeClr>
                  </a:solidFill>
                  <a:latin typeface="Trebuchet MS" pitchFamily="34" charset="0"/>
                </a:rPr>
                <a:t>To add a table from scratch go to the INSERT menu and </a:t>
              </a:r>
              <a:br>
                <a:rPr lang="en-US" sz="2933" b="0" baseline="0" dirty="0">
                  <a:solidFill>
                    <a:schemeClr val="bg1">
                      <a:lumMod val="75000"/>
                    </a:schemeClr>
                  </a:solidFill>
                  <a:latin typeface="Trebuchet MS" pitchFamily="34" charset="0"/>
                </a:rPr>
              </a:br>
              <a:r>
                <a:rPr lang="en-US" sz="2933" b="0" baseline="0" dirty="0">
                  <a:solidFill>
                    <a:schemeClr val="bg1">
                      <a:lumMod val="75000"/>
                    </a:schemeClr>
                  </a:solidFill>
                  <a:latin typeface="Trebuchet MS" pitchFamily="34" charset="0"/>
                </a:rPr>
                <a:t>click on TABLE. A drop-down box will help you select rows and columns. </a:t>
              </a:r>
            </a:p>
            <a:p>
              <a:pPr marL="1941319" lvl="0" indent="0" algn="l" defTabSz="104779"/>
              <a:r>
                <a:rPr lang="en-US" sz="2933" b="0" baseline="0" dirty="0">
                  <a:solidFill>
                    <a:schemeClr val="bg1">
                      <a:lumMod val="75000"/>
                    </a:schemeClr>
                  </a:solidFill>
                  <a:latin typeface="Trebuchet MS" pitchFamily="34" charset="0"/>
                </a:rPr>
                <a:t>You can also copy and a paste a table from Word or another PowerPoint document. A pasted table may need to be re-formatted by RIGHT-CLICK &gt; FORMAT SHAPE, TEXT BOX, Margins.</a:t>
              </a:r>
            </a:p>
            <a:p>
              <a:pPr marL="0" lvl="0" indent="0" algn="l" defTabSz="104779"/>
              <a:endParaRPr lang="en-US" sz="2933" b="0" baseline="0" dirty="0">
                <a:solidFill>
                  <a:schemeClr val="bg1">
                    <a:lumMod val="75000"/>
                  </a:schemeClr>
                </a:solidFill>
                <a:latin typeface="Trebuchet MS" pitchFamily="34" charset="0"/>
              </a:endParaRPr>
            </a:p>
            <a:p>
              <a:pPr marL="0" marR="0" lvl="0" indent="0" algn="ctr" defTabSz="1391863" rtl="0" eaLnBrk="1" fontAlgn="auto" latinLnBrk="0" hangingPunct="1">
                <a:lnSpc>
                  <a:spcPct val="100000"/>
                </a:lnSpc>
                <a:spcBef>
                  <a:spcPts val="0"/>
                </a:spcBef>
                <a:spcAft>
                  <a:spcPts val="0"/>
                </a:spcAft>
                <a:buClrTx/>
                <a:buSzTx/>
                <a:buFontTx/>
                <a:buNone/>
                <a:tabLst/>
                <a:defRPr/>
              </a:pPr>
              <a:r>
                <a:rPr kumimoji="0" lang="en-US" sz="3667" b="1" i="0" u="none" strike="noStrike" kern="1200" cap="none" spc="0" normalizeH="0" baseline="0" noProof="0" dirty="0">
                  <a:ln>
                    <a:noFill/>
                  </a:ln>
                  <a:solidFill>
                    <a:srgbClr val="FFC000"/>
                  </a:solidFill>
                  <a:effectLst/>
                  <a:uLnTx/>
                  <a:uFillTx/>
                  <a:latin typeface="Trebuchet MS" pitchFamily="34" charset="0"/>
                </a:rPr>
                <a:t>Graphs / Charts</a:t>
              </a:r>
            </a:p>
            <a:p>
              <a:pPr marL="0" marR="0" lvl="0" indent="0" algn="l" defTabSz="104779" rtl="0" eaLnBrk="1" fontAlgn="auto" latinLnBrk="0" hangingPunct="1">
                <a:lnSpc>
                  <a:spcPct val="100000"/>
                </a:lnSpc>
                <a:spcBef>
                  <a:spcPts val="0"/>
                </a:spcBef>
                <a:spcAft>
                  <a:spcPts val="0"/>
                </a:spcAft>
                <a:buClrTx/>
                <a:buSzTx/>
                <a:buFontTx/>
                <a:buNone/>
                <a:tabLst/>
                <a:defRPr/>
              </a:pPr>
              <a:r>
                <a:rPr kumimoji="0" lang="en-US" sz="2933" b="0" i="0" u="none" strike="noStrike" kern="1200" cap="none" spc="0" normalizeH="0" baseline="0" noProof="0" dirty="0">
                  <a:ln>
                    <a:noFill/>
                  </a:ln>
                  <a:solidFill>
                    <a:prstClr val="white">
                      <a:lumMod val="75000"/>
                    </a:prstClr>
                  </a:solidFill>
                  <a:effectLst/>
                  <a:uLnTx/>
                  <a:uFillTx/>
                  <a:latin typeface="Trebuchet MS" pitchFamily="34" charset="0"/>
                </a:rPr>
                <a:t>You can simply copy and paste charts and graphs from Excel or Word. Some reformatting may be required depending on how the original document has been created.</a:t>
              </a:r>
            </a:p>
            <a:p>
              <a:pPr marL="0" marR="0" lvl="0" indent="0" algn="l" defTabSz="104779" rtl="0" eaLnBrk="1" fontAlgn="auto" latinLnBrk="0" hangingPunct="1">
                <a:lnSpc>
                  <a:spcPct val="100000"/>
                </a:lnSpc>
                <a:spcBef>
                  <a:spcPts val="0"/>
                </a:spcBef>
                <a:spcAft>
                  <a:spcPts val="0"/>
                </a:spcAft>
                <a:buClrTx/>
                <a:buSzTx/>
                <a:buFontTx/>
                <a:buNone/>
                <a:tabLst/>
                <a:defRPr/>
              </a:pPr>
              <a:endParaRPr kumimoji="0" lang="en-US" sz="2933" b="0" i="0" u="none" strike="noStrike" kern="1200" cap="none" spc="0" normalizeH="0" baseline="0" noProof="0" dirty="0">
                <a:ln>
                  <a:noFill/>
                </a:ln>
                <a:solidFill>
                  <a:prstClr val="white">
                    <a:lumMod val="75000"/>
                  </a:prstClr>
                </a:solidFill>
                <a:effectLst/>
                <a:uLnTx/>
                <a:uFillTx/>
                <a:latin typeface="Trebuchet MS" pitchFamily="34" charset="0"/>
              </a:endParaRPr>
            </a:p>
            <a:p>
              <a:pPr marL="0" marR="0" lvl="0" indent="0" algn="ctr" defTabSz="1391863" rtl="0" eaLnBrk="1" fontAlgn="auto" latinLnBrk="0" hangingPunct="1">
                <a:lnSpc>
                  <a:spcPct val="100000"/>
                </a:lnSpc>
                <a:spcBef>
                  <a:spcPts val="0"/>
                </a:spcBef>
                <a:spcAft>
                  <a:spcPts val="0"/>
                </a:spcAft>
                <a:buClrTx/>
                <a:buSzTx/>
                <a:buFontTx/>
                <a:buNone/>
                <a:tabLst/>
                <a:defRPr/>
              </a:pPr>
              <a:r>
                <a:rPr kumimoji="0" lang="en-US" sz="3667" b="1" i="0" u="none" strike="noStrike" kern="1200" cap="none" spc="0" normalizeH="0" baseline="0" noProof="0" dirty="0">
                  <a:ln>
                    <a:noFill/>
                  </a:ln>
                  <a:solidFill>
                    <a:srgbClr val="FFC000"/>
                  </a:solidFill>
                  <a:effectLst/>
                  <a:uLnTx/>
                  <a:uFillTx/>
                  <a:latin typeface="Trebuchet MS" pitchFamily="34" charset="0"/>
                </a:rPr>
                <a:t>How to change the column configuration</a:t>
              </a:r>
            </a:p>
            <a:p>
              <a:pPr marL="0" marR="0" lvl="0" indent="0" algn="l" defTabSz="104779" rtl="0" eaLnBrk="1" fontAlgn="auto" latinLnBrk="0" hangingPunct="1">
                <a:lnSpc>
                  <a:spcPct val="100000"/>
                </a:lnSpc>
                <a:spcBef>
                  <a:spcPts val="0"/>
                </a:spcBef>
                <a:spcAft>
                  <a:spcPts val="0"/>
                </a:spcAft>
                <a:buClrTx/>
                <a:buSzTx/>
                <a:buFontTx/>
                <a:buNone/>
                <a:tabLst/>
                <a:defRPr/>
              </a:pPr>
              <a:r>
                <a:rPr kumimoji="0" lang="en-US" sz="2933" b="0" i="0" u="none" strike="noStrike" kern="1200" cap="none" spc="0" normalizeH="0" baseline="0" noProof="0" dirty="0">
                  <a:ln>
                    <a:noFill/>
                  </a:ln>
                  <a:solidFill>
                    <a:prstClr val="white">
                      <a:lumMod val="75000"/>
                    </a:prstClr>
                  </a:solidFill>
                  <a:effectLst/>
                  <a:uLnTx/>
                  <a:uFillTx/>
                  <a:latin typeface="Trebuchet MS" pitchFamily="34" charset="0"/>
                </a:rPr>
                <a:t>RIGHT-CLICK on the poster background and select LAYOUT to see the column options available for this template. The poster columns can also be customized on the Master. VIEW &gt; MASTER.</a:t>
              </a:r>
            </a:p>
            <a:p>
              <a:pPr marL="0" marR="0" lvl="0" indent="0" algn="ctr" defTabSz="1391863" rtl="0" eaLnBrk="1" fontAlgn="auto" latinLnBrk="0" hangingPunct="1">
                <a:lnSpc>
                  <a:spcPct val="100000"/>
                </a:lnSpc>
                <a:spcBef>
                  <a:spcPts val="0"/>
                </a:spcBef>
                <a:spcAft>
                  <a:spcPts val="0"/>
                </a:spcAft>
                <a:buClrTx/>
                <a:buSzTx/>
                <a:buFontTx/>
                <a:buNone/>
                <a:tabLst/>
                <a:defRPr/>
              </a:pPr>
              <a:endParaRPr kumimoji="0" lang="en-US" sz="3667" b="1" i="0" u="none" strike="noStrike" kern="1200" cap="none" spc="0" normalizeH="0" baseline="0" noProof="0" dirty="0">
                <a:ln>
                  <a:noFill/>
                </a:ln>
                <a:solidFill>
                  <a:srgbClr val="FFC000"/>
                </a:solidFill>
                <a:effectLst/>
                <a:uLnTx/>
                <a:uFillTx/>
                <a:latin typeface="Trebuchet MS" pitchFamily="34" charset="0"/>
              </a:endParaRPr>
            </a:p>
            <a:p>
              <a:pPr marL="0" marR="0" lvl="0" indent="0" algn="ctr" defTabSz="1391863" rtl="0" eaLnBrk="1" fontAlgn="auto" latinLnBrk="0" hangingPunct="1">
                <a:lnSpc>
                  <a:spcPct val="100000"/>
                </a:lnSpc>
                <a:spcBef>
                  <a:spcPts val="0"/>
                </a:spcBef>
                <a:spcAft>
                  <a:spcPts val="0"/>
                </a:spcAft>
                <a:buClrTx/>
                <a:buSzTx/>
                <a:buFontTx/>
                <a:buNone/>
                <a:tabLst/>
                <a:defRPr/>
              </a:pPr>
              <a:r>
                <a:rPr kumimoji="0" lang="en-US" sz="3667" b="1" i="0" u="none" strike="noStrike" kern="1200" cap="none" spc="0" normalizeH="0" baseline="0" noProof="0" dirty="0">
                  <a:ln>
                    <a:noFill/>
                  </a:ln>
                  <a:solidFill>
                    <a:srgbClr val="FFC000"/>
                  </a:solidFill>
                  <a:effectLst/>
                  <a:uLnTx/>
                  <a:uFillTx/>
                  <a:latin typeface="Trebuchet MS" pitchFamily="34" charset="0"/>
                </a:rPr>
                <a:t>How to remove the info bars</a:t>
              </a:r>
            </a:p>
            <a:p>
              <a:pPr marL="0" marR="0" lvl="0" indent="0" algn="l" defTabSz="104779" rtl="0" eaLnBrk="1" fontAlgn="auto" latinLnBrk="0" hangingPunct="1">
                <a:lnSpc>
                  <a:spcPct val="100000"/>
                </a:lnSpc>
                <a:spcBef>
                  <a:spcPts val="0"/>
                </a:spcBef>
                <a:spcAft>
                  <a:spcPts val="0"/>
                </a:spcAft>
                <a:buClrTx/>
                <a:buSzTx/>
                <a:buFontTx/>
                <a:buNone/>
                <a:tabLst/>
                <a:defRPr/>
              </a:pPr>
              <a:r>
                <a:rPr kumimoji="0" lang="en-US" sz="2933" b="0" i="0" u="none" strike="noStrike" kern="1200" cap="none" spc="0" normalizeH="0" baseline="0" noProof="0" dirty="0">
                  <a:ln>
                    <a:noFill/>
                  </a:ln>
                  <a:solidFill>
                    <a:prstClr val="white">
                      <a:lumMod val="75000"/>
                    </a:prstClr>
                  </a:solidFill>
                  <a:effectLst/>
                  <a:uLnTx/>
                  <a:uFillTx/>
                  <a:latin typeface="Trebuchet MS" pitchFamily="34" charset="0"/>
                </a:rPr>
                <a:t>If you are working in PowerPoint for Windows and have finished your poster, save as PDF and the bars will not be included. You can also delete them by going to VIEW &gt; MASTER. On the Mac adjust the Page-Setup to match the Page-Setup in PowerPoint before you create a PDF. You can also delete them from the Slide Master.</a:t>
              </a:r>
            </a:p>
            <a:p>
              <a:pPr marL="0" marR="0" lvl="0" indent="0" algn="l" defTabSz="104779" rtl="0" eaLnBrk="1" fontAlgn="auto" latinLnBrk="0" hangingPunct="1">
                <a:lnSpc>
                  <a:spcPct val="100000"/>
                </a:lnSpc>
                <a:spcBef>
                  <a:spcPts val="0"/>
                </a:spcBef>
                <a:spcAft>
                  <a:spcPts val="0"/>
                </a:spcAft>
                <a:buClrTx/>
                <a:buSzTx/>
                <a:buFontTx/>
                <a:buNone/>
                <a:tabLst/>
                <a:defRPr/>
              </a:pPr>
              <a:endParaRPr kumimoji="0" lang="en-US" sz="2933" b="0" i="0" u="none" strike="noStrike" kern="1200" cap="none" spc="0" normalizeH="0" baseline="0" noProof="0" dirty="0">
                <a:ln>
                  <a:noFill/>
                </a:ln>
                <a:solidFill>
                  <a:prstClr val="white">
                    <a:lumMod val="75000"/>
                  </a:prstClr>
                </a:solidFill>
                <a:effectLst/>
                <a:uLnTx/>
                <a:uFillTx/>
                <a:latin typeface="Trebuchet MS" pitchFamily="34" charset="0"/>
              </a:endParaRPr>
            </a:p>
            <a:p>
              <a:pPr marL="0" marR="0" lvl="0" indent="0" algn="ctr" defTabSz="1391863" rtl="0" eaLnBrk="1" fontAlgn="auto" latinLnBrk="0" hangingPunct="1">
                <a:lnSpc>
                  <a:spcPct val="100000"/>
                </a:lnSpc>
                <a:spcBef>
                  <a:spcPts val="0"/>
                </a:spcBef>
                <a:spcAft>
                  <a:spcPts val="0"/>
                </a:spcAft>
                <a:buClrTx/>
                <a:buSzTx/>
                <a:buFontTx/>
                <a:buNone/>
                <a:tabLst/>
                <a:defRPr/>
              </a:pPr>
              <a:r>
                <a:rPr kumimoji="0" lang="en-US" sz="3667" b="1" i="0" u="none" strike="noStrike" kern="1200" cap="none" spc="0" normalizeH="0" baseline="0" noProof="0" dirty="0">
                  <a:ln>
                    <a:noFill/>
                  </a:ln>
                  <a:solidFill>
                    <a:srgbClr val="FFC000"/>
                  </a:solidFill>
                  <a:effectLst/>
                  <a:uLnTx/>
                  <a:uFillTx/>
                  <a:latin typeface="Trebuchet MS" pitchFamily="34" charset="0"/>
                </a:rPr>
                <a:t>Save your work</a:t>
              </a:r>
            </a:p>
            <a:p>
              <a:pPr marL="0" marR="0" lvl="0" indent="0" algn="l" defTabSz="104779" rtl="0" eaLnBrk="1" fontAlgn="auto" latinLnBrk="0" hangingPunct="1">
                <a:lnSpc>
                  <a:spcPct val="100000"/>
                </a:lnSpc>
                <a:spcBef>
                  <a:spcPts val="0"/>
                </a:spcBef>
                <a:spcAft>
                  <a:spcPts val="0"/>
                </a:spcAft>
                <a:buClrTx/>
                <a:buSzTx/>
                <a:buFontTx/>
                <a:buNone/>
                <a:tabLst/>
                <a:defRPr/>
              </a:pPr>
              <a:r>
                <a:rPr kumimoji="0" lang="en-US" sz="2933" b="0" i="0" u="none" strike="noStrike" kern="1200" cap="none" spc="0" normalizeH="0" baseline="0" noProof="0" dirty="0">
                  <a:ln>
                    <a:noFill/>
                  </a:ln>
                  <a:solidFill>
                    <a:prstClr val="white">
                      <a:lumMod val="75000"/>
                    </a:prstClr>
                  </a:solidFill>
                  <a:effectLst/>
                  <a:uLnTx/>
                  <a:uFillTx/>
                  <a:latin typeface="Trebuchet MS" pitchFamily="34" charset="0"/>
                </a:rPr>
                <a:t>Save your template as a PowerPoint document. For printing, save as PowerPoint of “Print-quality” PDF.</a:t>
              </a:r>
            </a:p>
            <a:p>
              <a:pPr marL="0" marR="0" lvl="0" indent="0" algn="l" defTabSz="104779" rtl="0" eaLnBrk="1" fontAlgn="auto" latinLnBrk="0" hangingPunct="1">
                <a:lnSpc>
                  <a:spcPct val="100000"/>
                </a:lnSpc>
                <a:spcBef>
                  <a:spcPts val="0"/>
                </a:spcBef>
                <a:spcAft>
                  <a:spcPts val="0"/>
                </a:spcAft>
                <a:buClrTx/>
                <a:buSzTx/>
                <a:buFontTx/>
                <a:buNone/>
                <a:tabLst/>
                <a:defRPr/>
              </a:pPr>
              <a:endParaRPr lang="en-US" sz="2933" b="0" baseline="0" dirty="0">
                <a:solidFill>
                  <a:schemeClr val="bg1">
                    <a:lumMod val="75000"/>
                  </a:schemeClr>
                </a:solidFill>
                <a:latin typeface="Trebuchet MS" pitchFamily="34" charset="0"/>
              </a:endParaRPr>
            </a:p>
            <a:p>
              <a:pPr marL="0" marR="0" lvl="0" indent="0" algn="ctr" defTabSz="1391863" rtl="0" eaLnBrk="1" fontAlgn="auto" latinLnBrk="0" hangingPunct="1">
                <a:lnSpc>
                  <a:spcPct val="100000"/>
                </a:lnSpc>
                <a:spcBef>
                  <a:spcPts val="0"/>
                </a:spcBef>
                <a:spcAft>
                  <a:spcPts val="0"/>
                </a:spcAft>
                <a:buClrTx/>
                <a:buSzTx/>
                <a:buFontTx/>
                <a:buNone/>
                <a:tabLst/>
                <a:defRPr/>
              </a:pPr>
              <a:r>
                <a:rPr kumimoji="0" lang="en-US" sz="3667" b="1" i="0" u="none" strike="noStrike" kern="1200" cap="none" spc="0" normalizeH="0" baseline="0" noProof="0" dirty="0">
                  <a:ln>
                    <a:noFill/>
                  </a:ln>
                  <a:solidFill>
                    <a:srgbClr val="FFC000"/>
                  </a:solidFill>
                  <a:effectLst/>
                  <a:uLnTx/>
                  <a:uFillTx/>
                  <a:latin typeface="Trebuchet MS" pitchFamily="34" charset="0"/>
                </a:rPr>
                <a:t>Print your poster</a:t>
              </a:r>
            </a:p>
            <a:p>
              <a:pPr marL="0" marR="0" lvl="0" indent="0" algn="l" defTabSz="104779" rtl="0" eaLnBrk="1" fontAlgn="auto" latinLnBrk="0" hangingPunct="1">
                <a:lnSpc>
                  <a:spcPct val="100000"/>
                </a:lnSpc>
                <a:spcBef>
                  <a:spcPts val="0"/>
                </a:spcBef>
                <a:spcAft>
                  <a:spcPts val="0"/>
                </a:spcAft>
                <a:buClrTx/>
                <a:buSzTx/>
                <a:buFontTx/>
                <a:buNone/>
                <a:tabLst/>
                <a:defRPr/>
              </a:pPr>
              <a:r>
                <a:rPr kumimoji="0" lang="en-US" sz="2933" b="0" i="0" u="none" strike="noStrike" kern="1200" cap="none" spc="0" normalizeH="0" baseline="0" noProof="0" dirty="0">
                  <a:ln>
                    <a:noFill/>
                  </a:ln>
                  <a:solidFill>
                    <a:prstClr val="white">
                      <a:lumMod val="75000"/>
                    </a:prstClr>
                  </a:solidFill>
                  <a:effectLst/>
                  <a:uLnTx/>
                  <a:uFillTx/>
                  <a:latin typeface="Trebuchet MS" pitchFamily="34" charset="0"/>
                </a:rPr>
                <a:t>When you are ready to have your poster printed go online to PosterPresentations.com and click on the “Order Your Poster” button. Choose the poster type the best suits your needs and submit your order. If you submit a PowerPoint document you will be receiving a PDF proof for your approval prior to printing. If your order is placed and paid for before noon, Pacific, Monday through Friday, your order will ship out that same day. Next day, Second day, Third day, and Free Ground services are offered. Go to PosterPresentations.com for more information.</a:t>
              </a:r>
            </a:p>
            <a:p>
              <a:pPr marL="0" marR="0" lvl="0" indent="0" algn="l" defTabSz="104779" rtl="0" eaLnBrk="1" fontAlgn="auto" latinLnBrk="0" hangingPunct="1">
                <a:lnSpc>
                  <a:spcPct val="100000"/>
                </a:lnSpc>
                <a:spcBef>
                  <a:spcPts val="0"/>
                </a:spcBef>
                <a:spcAft>
                  <a:spcPts val="0"/>
                </a:spcAft>
                <a:buClrTx/>
                <a:buSzTx/>
                <a:buFontTx/>
                <a:buNone/>
                <a:tabLst/>
                <a:defRPr/>
              </a:pPr>
              <a:endParaRPr kumimoji="0" lang="en-US" sz="2567" b="0" i="0" u="none" strike="noStrike" kern="1200" cap="none" spc="0" normalizeH="0" baseline="0" noProof="0" dirty="0">
                <a:ln>
                  <a:noFill/>
                </a:ln>
                <a:solidFill>
                  <a:prstClr val="white">
                    <a:lumMod val="75000"/>
                  </a:prstClr>
                </a:solidFill>
                <a:effectLst/>
                <a:uLnTx/>
                <a:uFillTx/>
                <a:latin typeface="Trebuchet MS" pitchFamily="34" charset="0"/>
              </a:endParaRPr>
            </a:p>
          </p:txBody>
        </p:sp>
        <p:graphicFrame>
          <p:nvGraphicFramePr>
            <p:cNvPr id="83" name="Object 82"/>
            <p:cNvGraphicFramePr>
              <a:graphicFrameLocks noChangeAspect="1"/>
            </p:cNvGraphicFramePr>
            <p:nvPr userDrawn="1">
              <p:extLst>
                <p:ext uri="{D42A27DB-BD31-4B8C-83A1-F6EECF244321}">
                  <p14:modId xmlns:p14="http://schemas.microsoft.com/office/powerpoint/2010/main" val="1689330954"/>
                </p:ext>
              </p:extLst>
            </p:nvPr>
          </p:nvGraphicFramePr>
          <p:xfrm>
            <a:off x="47717694" y="4656250"/>
            <a:ext cx="6825444" cy="2521622"/>
          </p:xfrm>
          <a:graphic>
            <a:graphicData uri="http://schemas.openxmlformats.org/presentationml/2006/ole">
              <mc:AlternateContent xmlns:mc="http://schemas.openxmlformats.org/markup-compatibility/2006">
                <mc:Choice xmlns:v="urn:schemas-microsoft-com:vml" Requires="v">
                  <p:oleObj spid="_x0000_s2096" name="Image" r:id="rId12" imgW="4571280" imgH="1688760" progId="Photoshop.Image.13">
                    <p:embed/>
                  </p:oleObj>
                </mc:Choice>
                <mc:Fallback>
                  <p:oleObj name="Image" r:id="rId12" imgW="4571280" imgH="1688760" progId="Photoshop.Image.13">
                    <p:embed/>
                    <p:pic>
                      <p:nvPicPr>
                        <p:cNvPr id="0" name=""/>
                        <p:cNvPicPr/>
                        <p:nvPr/>
                      </p:nvPicPr>
                      <p:blipFill>
                        <a:blip r:embed="rId13"/>
                        <a:stretch>
                          <a:fillRect/>
                        </a:stretch>
                      </p:blipFill>
                      <p:spPr>
                        <a:xfrm>
                          <a:off x="47717694" y="4656250"/>
                          <a:ext cx="6825444" cy="2521622"/>
                        </a:xfrm>
                        <a:prstGeom prst="rect">
                          <a:avLst/>
                        </a:prstGeom>
                      </p:spPr>
                    </p:pic>
                  </p:oleObj>
                </mc:Fallback>
              </mc:AlternateContent>
            </a:graphicData>
          </a:graphic>
        </p:graphicFrame>
        <p:pic>
          <p:nvPicPr>
            <p:cNvPr id="84" name="Picture 83"/>
            <p:cNvPicPr>
              <a:picLocks noChangeAspect="1"/>
            </p:cNvPicPr>
            <p:nvPr userDrawn="1"/>
          </p:nvPicPr>
          <p:blipFill>
            <a:blip r:embed="rId14"/>
            <a:stretch>
              <a:fillRect/>
            </a:stretch>
          </p:blipFill>
          <p:spPr>
            <a:xfrm>
              <a:off x="44804763" y="10986440"/>
              <a:ext cx="3628390" cy="1674641"/>
            </a:xfrm>
            <a:prstGeom prst="rect">
              <a:avLst/>
            </a:prstGeom>
            <a:ln>
              <a:noFill/>
            </a:ln>
          </p:spPr>
        </p:pic>
        <p:graphicFrame>
          <p:nvGraphicFramePr>
            <p:cNvPr id="85" name="Object 84"/>
            <p:cNvGraphicFramePr>
              <a:graphicFrameLocks noChangeAspect="1"/>
            </p:cNvGraphicFramePr>
            <p:nvPr userDrawn="1">
              <p:extLst>
                <p:ext uri="{D42A27DB-BD31-4B8C-83A1-F6EECF244321}">
                  <p14:modId xmlns:p14="http://schemas.microsoft.com/office/powerpoint/2010/main" val="2945985057"/>
                </p:ext>
              </p:extLst>
            </p:nvPr>
          </p:nvGraphicFramePr>
          <p:xfrm>
            <a:off x="44804763" y="17182847"/>
            <a:ext cx="1811108" cy="1212274"/>
          </p:xfrm>
          <a:graphic>
            <a:graphicData uri="http://schemas.openxmlformats.org/presentationml/2006/ole">
              <mc:AlternateContent xmlns:mc="http://schemas.openxmlformats.org/markup-compatibility/2006">
                <mc:Choice xmlns:v="urn:schemas-microsoft-com:vml" Requires="v">
                  <p:oleObj spid="_x0000_s2097" name="Image" r:id="rId15" imgW="1574280" imgH="1053720" progId="Photoshop.Image.13">
                    <p:embed/>
                  </p:oleObj>
                </mc:Choice>
                <mc:Fallback>
                  <p:oleObj name="Image" r:id="rId15" imgW="1574280" imgH="1053720" progId="Photoshop.Image.13">
                    <p:embed/>
                    <p:pic>
                      <p:nvPicPr>
                        <p:cNvPr id="0" name=""/>
                        <p:cNvPicPr/>
                        <p:nvPr/>
                      </p:nvPicPr>
                      <p:blipFill>
                        <a:blip r:embed="rId16"/>
                        <a:stretch>
                          <a:fillRect/>
                        </a:stretch>
                      </p:blipFill>
                      <p:spPr>
                        <a:xfrm>
                          <a:off x="44804763" y="17182847"/>
                          <a:ext cx="1811108" cy="1212274"/>
                        </a:xfrm>
                        <a:prstGeom prst="rect">
                          <a:avLst/>
                        </a:prstGeom>
                      </p:spPr>
                    </p:pic>
                  </p:oleObj>
                </mc:Fallback>
              </mc:AlternateContent>
            </a:graphicData>
          </a:graphic>
        </p:graphicFrame>
        <p:grpSp>
          <p:nvGrpSpPr>
            <p:cNvPr id="86" name="Group 85"/>
            <p:cNvGrpSpPr/>
            <p:nvPr userDrawn="1"/>
          </p:nvGrpSpPr>
          <p:grpSpPr>
            <a:xfrm>
              <a:off x="44804763" y="39613970"/>
              <a:ext cx="12651307" cy="1546389"/>
              <a:chOff x="44200453" y="28362386"/>
              <a:chExt cx="9771399" cy="1090622"/>
            </a:xfrm>
          </p:grpSpPr>
          <p:sp>
            <p:nvSpPr>
              <p:cNvPr id="88" name="Rounded Rectangle 87"/>
              <p:cNvSpPr/>
              <p:nvPr userDrawn="1"/>
            </p:nvSpPr>
            <p:spPr>
              <a:xfrm>
                <a:off x="44200453" y="28362386"/>
                <a:ext cx="9771398" cy="1090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226"/>
              </a:p>
            </p:txBody>
          </p:sp>
          <p:pic>
            <p:nvPicPr>
              <p:cNvPr id="89" name="Picture 7" descr="http://t2.gstatic.com/images?q=tbn:ANd9GcR4APHC6TT9w54M2zn_pvCiBxUNcspYPoVxirLRphBoJabfSvu7zw">
                <a:hlinkClick r:id="rId17"/>
              </p:cNvPr>
              <p:cNvPicPr>
                <a:picLocks noChangeAspect="1" noChangeArrowheads="1"/>
              </p:cNvPicPr>
              <p:nvPr userDrawn="1"/>
            </p:nvPicPr>
            <p:blipFill>
              <a:blip r:embed="rId18" cstate="print"/>
              <a:srcRect/>
              <a:stretch>
                <a:fillRect/>
              </a:stretch>
            </p:blipFill>
            <p:spPr bwMode="auto">
              <a:xfrm>
                <a:off x="44326393" y="28460718"/>
                <a:ext cx="914401" cy="914399"/>
              </a:xfrm>
              <a:prstGeom prst="rect">
                <a:avLst/>
              </a:prstGeom>
              <a:noFill/>
              <a:ln>
                <a:noFill/>
              </a:ln>
            </p:spPr>
          </p:pic>
          <p:sp>
            <p:nvSpPr>
              <p:cNvPr id="90" name="TextBox 89"/>
              <p:cNvSpPr txBox="1"/>
              <p:nvPr userDrawn="1"/>
            </p:nvSpPr>
            <p:spPr>
              <a:xfrm>
                <a:off x="45300663" y="28552305"/>
                <a:ext cx="8671189" cy="591997"/>
              </a:xfrm>
              <a:prstGeom prst="rect">
                <a:avLst/>
              </a:prstGeom>
              <a:noFill/>
              <a:ln>
                <a:noFill/>
              </a:ln>
            </p:spPr>
            <p:txBody>
              <a:bodyPr wrap="square" rtlCol="0">
                <a:spAutoFit/>
              </a:bodyPr>
              <a:lstStyle/>
              <a:p>
                <a:r>
                  <a:rPr lang="en-US" sz="2200" dirty="0">
                    <a:solidFill>
                      <a:schemeClr val="tx2"/>
                    </a:solidFill>
                    <a:latin typeface="Trebuchet MS" pitchFamily="34" charset="0"/>
                  </a:rPr>
                  <a:t>Student</a:t>
                </a:r>
                <a:r>
                  <a:rPr lang="en-US" sz="2200" baseline="0" dirty="0">
                    <a:solidFill>
                      <a:schemeClr val="tx2"/>
                    </a:solidFill>
                    <a:latin typeface="Trebuchet MS" pitchFamily="34" charset="0"/>
                  </a:rPr>
                  <a:t> discounts are available on our </a:t>
                </a:r>
                <a:r>
                  <a:rPr lang="en-US" sz="2200" baseline="0" dirty="0" err="1">
                    <a:solidFill>
                      <a:schemeClr val="tx2"/>
                    </a:solidFill>
                    <a:latin typeface="Trebuchet MS" pitchFamily="34" charset="0"/>
                  </a:rPr>
                  <a:t>Facebook</a:t>
                </a:r>
                <a:r>
                  <a:rPr lang="en-US" sz="2200" baseline="0" dirty="0">
                    <a:solidFill>
                      <a:schemeClr val="tx2"/>
                    </a:solidFill>
                    <a:latin typeface="Trebuchet MS" pitchFamily="34" charset="0"/>
                  </a:rPr>
                  <a:t> page.</a:t>
                </a:r>
                <a:br>
                  <a:rPr lang="en-US" sz="2200" baseline="0" dirty="0">
                    <a:solidFill>
                      <a:schemeClr val="tx2"/>
                    </a:solidFill>
                    <a:latin typeface="Trebuchet MS" pitchFamily="34" charset="0"/>
                  </a:rPr>
                </a:br>
                <a:r>
                  <a:rPr lang="en-US" sz="2200" baseline="0" dirty="0">
                    <a:solidFill>
                      <a:schemeClr val="tx2"/>
                    </a:solidFill>
                    <a:latin typeface="Trebuchet MS" pitchFamily="34" charset="0"/>
                  </a:rPr>
                  <a:t>Go to </a:t>
                </a:r>
                <a:r>
                  <a:rPr lang="en-US" sz="2200" u="sng" baseline="0" dirty="0">
                    <a:solidFill>
                      <a:schemeClr val="tx2"/>
                    </a:solidFill>
                    <a:latin typeface="Trebuchet MS" pitchFamily="34" charset="0"/>
                  </a:rPr>
                  <a:t>PosterPresentations.com</a:t>
                </a:r>
                <a:r>
                  <a:rPr lang="en-US" sz="2200" baseline="0" dirty="0">
                    <a:solidFill>
                      <a:schemeClr val="tx2"/>
                    </a:solidFill>
                    <a:latin typeface="Trebuchet MS" pitchFamily="34" charset="0"/>
                  </a:rPr>
                  <a:t> and click on the FB icon. </a:t>
                </a:r>
                <a:endParaRPr lang="en-US" sz="2200" dirty="0">
                  <a:solidFill>
                    <a:schemeClr val="tx2"/>
                  </a:solidFill>
                  <a:latin typeface="Trebuchet MS" pitchFamily="34" charset="0"/>
                </a:endParaRPr>
              </a:p>
            </p:txBody>
          </p:sp>
        </p:grpSp>
        <p:sp>
          <p:nvSpPr>
            <p:cNvPr id="87" name="TextBox 86"/>
            <p:cNvSpPr txBox="1"/>
            <p:nvPr userDrawn="1"/>
          </p:nvSpPr>
          <p:spPr>
            <a:xfrm>
              <a:off x="44530580" y="41758589"/>
              <a:ext cx="8394379" cy="1414959"/>
            </a:xfrm>
            <a:prstGeom prst="rect">
              <a:avLst/>
            </a:prstGeom>
            <a:noFill/>
          </p:spPr>
          <p:txBody>
            <a:bodyPr wrap="square" lIns="65304" tIns="32651" rIns="65304" bIns="32651" rtlCol="0">
              <a:spAutoFit/>
            </a:bodyPr>
            <a:lstStyle/>
            <a:p>
              <a:pPr>
                <a:lnSpc>
                  <a:spcPts val="2383"/>
                </a:lnSpc>
              </a:pPr>
              <a:r>
                <a:rPr lang="en-US" sz="2567" dirty="0">
                  <a:solidFill>
                    <a:schemeClr val="bg1"/>
                  </a:solidFill>
                </a:rPr>
                <a:t>© 2013</a:t>
              </a:r>
              <a:r>
                <a:rPr lang="en-US" sz="2567" baseline="0" dirty="0">
                  <a:solidFill>
                    <a:schemeClr val="bg1"/>
                  </a:solidFill>
                </a:rPr>
                <a:t> </a:t>
              </a:r>
              <a:r>
                <a:rPr lang="en-US" sz="2567" dirty="0">
                  <a:solidFill>
                    <a:schemeClr val="bg1"/>
                  </a:solidFill>
                </a:rPr>
                <a:t>PosterPresentations.com</a:t>
              </a:r>
              <a:br>
                <a:rPr lang="en-US" sz="2567" dirty="0">
                  <a:solidFill>
                    <a:schemeClr val="bg1"/>
                  </a:solidFill>
                </a:rPr>
              </a:br>
              <a:r>
                <a:rPr lang="en-US" sz="2567" dirty="0">
                  <a:solidFill>
                    <a:schemeClr val="bg1"/>
                  </a:solidFill>
                </a:rPr>
                <a:t>    </a:t>
              </a:r>
              <a:r>
                <a:rPr lang="en-US" sz="2200" dirty="0">
                  <a:solidFill>
                    <a:schemeClr val="bg1"/>
                  </a:solidFill>
                </a:rPr>
                <a:t>2117 Fourth Street ,</a:t>
              </a:r>
              <a:r>
                <a:rPr lang="en-US" sz="2200" baseline="0" dirty="0">
                  <a:solidFill>
                    <a:schemeClr val="bg1"/>
                  </a:solidFill>
                </a:rPr>
                <a:t> Unit C        </a:t>
              </a:r>
            </a:p>
            <a:p>
              <a:pPr>
                <a:lnSpc>
                  <a:spcPts val="2383"/>
                </a:lnSpc>
              </a:pPr>
              <a:r>
                <a:rPr lang="en-US" sz="2200" baseline="0" dirty="0">
                  <a:solidFill>
                    <a:schemeClr val="bg1"/>
                  </a:solidFill>
                </a:rPr>
                <a:t>     Berkeley CA </a:t>
              </a:r>
              <a:r>
                <a:rPr lang="en-US" sz="1833" baseline="0" dirty="0">
                  <a:solidFill>
                    <a:schemeClr val="bg1"/>
                  </a:solidFill>
                </a:rPr>
                <a:t>94710</a:t>
              </a:r>
              <a:br>
                <a:rPr lang="en-US" sz="2200" baseline="0" dirty="0">
                  <a:solidFill>
                    <a:schemeClr val="bg1"/>
                  </a:solidFill>
                </a:rPr>
              </a:br>
              <a:r>
                <a:rPr lang="en-US" sz="2200" baseline="0" dirty="0">
                  <a:solidFill>
                    <a:schemeClr val="bg1"/>
                  </a:solidFill>
                </a:rPr>
                <a:t>    </a:t>
              </a:r>
              <a:r>
                <a:rPr lang="en-US" sz="2200" b="1" baseline="0" dirty="0">
                  <a:solidFill>
                    <a:srgbClr val="FFFF00"/>
                  </a:solidFill>
                </a:rPr>
                <a:t>posterpresenter@gmail.com</a:t>
              </a:r>
              <a:endParaRPr lang="en-US" sz="2567" b="1" dirty="0">
                <a:solidFill>
                  <a:srgbClr val="FFFF00"/>
                </a:solidFill>
              </a:endParaRPr>
            </a:p>
          </p:txBody>
        </p:sp>
      </p:grpSp>
    </p:spTree>
  </p:cSld>
  <p:clrMap bg1="lt1" tx1="dk1" bg2="lt2" tx2="dk2" accent1="accent1" accent2="accent2" accent3="accent3" accent4="accent4" accent5="accent5" accent6="accent6" hlink="hlink" folHlink="folHlink"/>
  <p:sldLayoutIdLst>
    <p:sldLayoutId id="2147483658" r:id="rId1"/>
  </p:sldLayoutIdLst>
  <p:txStyles>
    <p:titleStyle>
      <a:lvl1pPr algn="ctr" defTabSz="4023305" rtl="0" eaLnBrk="1" latinLnBrk="0" hangingPunct="1">
        <a:spcBef>
          <a:spcPct val="0"/>
        </a:spcBef>
        <a:buNone/>
        <a:defRPr sz="8067" kern="1200">
          <a:solidFill>
            <a:schemeClr val="bg1"/>
          </a:solidFill>
          <a:latin typeface="Trebuchet MS" pitchFamily="34" charset="0"/>
          <a:ea typeface="+mj-ea"/>
          <a:cs typeface="+mj-cs"/>
        </a:defRPr>
      </a:lvl1pPr>
    </p:titleStyle>
    <p:bodyStyle>
      <a:lvl1pPr marL="1508740" indent="-1508740" algn="l" defTabSz="4023305" rtl="0" eaLnBrk="1" latinLnBrk="0" hangingPunct="1">
        <a:spcBef>
          <a:spcPct val="20000"/>
        </a:spcBef>
        <a:buFont typeface="Arial" pitchFamily="34" charset="0"/>
        <a:buChar char="•"/>
        <a:defRPr sz="14117" kern="1200">
          <a:solidFill>
            <a:schemeClr val="tx1"/>
          </a:solidFill>
          <a:latin typeface="+mn-lt"/>
          <a:ea typeface="+mn-ea"/>
          <a:cs typeface="+mn-cs"/>
        </a:defRPr>
      </a:lvl1pPr>
      <a:lvl2pPr marL="3268936" indent="-1257282" algn="l" defTabSz="4023305" rtl="0" eaLnBrk="1" latinLnBrk="0" hangingPunct="1">
        <a:spcBef>
          <a:spcPct val="20000"/>
        </a:spcBef>
        <a:buFont typeface="Arial" pitchFamily="34" charset="0"/>
        <a:buChar char="–"/>
        <a:defRPr sz="12375" kern="1200">
          <a:solidFill>
            <a:schemeClr val="tx1"/>
          </a:solidFill>
          <a:latin typeface="+mn-lt"/>
          <a:ea typeface="+mn-ea"/>
          <a:cs typeface="+mn-cs"/>
        </a:defRPr>
      </a:lvl2pPr>
      <a:lvl3pPr marL="5029132" indent="-1005827" algn="l" defTabSz="4023305" rtl="0" eaLnBrk="1" latinLnBrk="0" hangingPunct="1">
        <a:spcBef>
          <a:spcPct val="20000"/>
        </a:spcBef>
        <a:buFont typeface="Arial" pitchFamily="34" charset="0"/>
        <a:buChar char="•"/>
        <a:defRPr sz="10634" kern="1200">
          <a:solidFill>
            <a:schemeClr val="tx1"/>
          </a:solidFill>
          <a:latin typeface="+mn-lt"/>
          <a:ea typeface="+mn-ea"/>
          <a:cs typeface="+mn-cs"/>
        </a:defRPr>
      </a:lvl3pPr>
      <a:lvl4pPr marL="7040785" indent="-1005827" algn="l" defTabSz="4023305" rtl="0" eaLnBrk="1" latinLnBrk="0" hangingPunct="1">
        <a:spcBef>
          <a:spcPct val="20000"/>
        </a:spcBef>
        <a:buFont typeface="Arial" pitchFamily="34" charset="0"/>
        <a:buChar char="–"/>
        <a:defRPr sz="8800" kern="1200">
          <a:solidFill>
            <a:schemeClr val="tx1"/>
          </a:solidFill>
          <a:latin typeface="+mn-lt"/>
          <a:ea typeface="+mn-ea"/>
          <a:cs typeface="+mn-cs"/>
        </a:defRPr>
      </a:lvl4pPr>
      <a:lvl5pPr marL="9052436" indent="-1005827" algn="l" defTabSz="4023305" rtl="0" eaLnBrk="1" latinLnBrk="0" hangingPunct="1">
        <a:spcBef>
          <a:spcPct val="20000"/>
        </a:spcBef>
        <a:buFont typeface="Arial" pitchFamily="34" charset="0"/>
        <a:buChar char="»"/>
        <a:defRPr sz="8800" kern="1200">
          <a:solidFill>
            <a:schemeClr val="tx1"/>
          </a:solidFill>
          <a:latin typeface="+mn-lt"/>
          <a:ea typeface="+mn-ea"/>
          <a:cs typeface="+mn-cs"/>
        </a:defRPr>
      </a:lvl5pPr>
      <a:lvl6pPr marL="11064090" indent="-1005827" algn="l" defTabSz="4023305" rtl="0" eaLnBrk="1" latinLnBrk="0" hangingPunct="1">
        <a:spcBef>
          <a:spcPct val="20000"/>
        </a:spcBef>
        <a:buFont typeface="Arial" pitchFamily="34" charset="0"/>
        <a:buChar char="•"/>
        <a:defRPr sz="8800" kern="1200">
          <a:solidFill>
            <a:schemeClr val="tx1"/>
          </a:solidFill>
          <a:latin typeface="+mn-lt"/>
          <a:ea typeface="+mn-ea"/>
          <a:cs typeface="+mn-cs"/>
        </a:defRPr>
      </a:lvl6pPr>
      <a:lvl7pPr marL="13075741" indent="-1005827" algn="l" defTabSz="4023305" rtl="0" eaLnBrk="1" latinLnBrk="0" hangingPunct="1">
        <a:spcBef>
          <a:spcPct val="20000"/>
        </a:spcBef>
        <a:buFont typeface="Arial" pitchFamily="34" charset="0"/>
        <a:buChar char="•"/>
        <a:defRPr sz="8800" kern="1200">
          <a:solidFill>
            <a:schemeClr val="tx1"/>
          </a:solidFill>
          <a:latin typeface="+mn-lt"/>
          <a:ea typeface="+mn-ea"/>
          <a:cs typeface="+mn-cs"/>
        </a:defRPr>
      </a:lvl7pPr>
      <a:lvl8pPr marL="15087394" indent="-1005827" algn="l" defTabSz="4023305" rtl="0" eaLnBrk="1" latinLnBrk="0" hangingPunct="1">
        <a:spcBef>
          <a:spcPct val="20000"/>
        </a:spcBef>
        <a:buFont typeface="Arial" pitchFamily="34" charset="0"/>
        <a:buChar char="•"/>
        <a:defRPr sz="8800" kern="1200">
          <a:solidFill>
            <a:schemeClr val="tx1"/>
          </a:solidFill>
          <a:latin typeface="+mn-lt"/>
          <a:ea typeface="+mn-ea"/>
          <a:cs typeface="+mn-cs"/>
        </a:defRPr>
      </a:lvl8pPr>
      <a:lvl9pPr marL="17099047" indent="-1005827" algn="l" defTabSz="4023305" rtl="0" eaLnBrk="1" latinLnBrk="0" hangingPunct="1">
        <a:spcBef>
          <a:spcPct val="20000"/>
        </a:spcBef>
        <a:buFont typeface="Arial" pitchFamily="34" charset="0"/>
        <a:buChar char="•"/>
        <a:defRPr sz="8800" kern="1200">
          <a:solidFill>
            <a:schemeClr val="tx1"/>
          </a:solidFill>
          <a:latin typeface="+mn-lt"/>
          <a:ea typeface="+mn-ea"/>
          <a:cs typeface="+mn-cs"/>
        </a:defRPr>
      </a:lvl9pPr>
    </p:bodyStyle>
    <p:otherStyle>
      <a:defPPr>
        <a:defRPr lang="en-US"/>
      </a:defPPr>
      <a:lvl1pPr marL="0" algn="l" defTabSz="4023305" rtl="0" eaLnBrk="1" latinLnBrk="0" hangingPunct="1">
        <a:defRPr sz="7884" kern="1200">
          <a:solidFill>
            <a:schemeClr val="tx1"/>
          </a:solidFill>
          <a:latin typeface="+mn-lt"/>
          <a:ea typeface="+mn-ea"/>
          <a:cs typeface="+mn-cs"/>
        </a:defRPr>
      </a:lvl1pPr>
      <a:lvl2pPr marL="2011653" algn="l" defTabSz="4023305" rtl="0" eaLnBrk="1" latinLnBrk="0" hangingPunct="1">
        <a:defRPr sz="7884" kern="1200">
          <a:solidFill>
            <a:schemeClr val="tx1"/>
          </a:solidFill>
          <a:latin typeface="+mn-lt"/>
          <a:ea typeface="+mn-ea"/>
          <a:cs typeface="+mn-cs"/>
        </a:defRPr>
      </a:lvl2pPr>
      <a:lvl3pPr marL="4023305" algn="l" defTabSz="4023305" rtl="0" eaLnBrk="1" latinLnBrk="0" hangingPunct="1">
        <a:defRPr sz="7884" kern="1200">
          <a:solidFill>
            <a:schemeClr val="tx1"/>
          </a:solidFill>
          <a:latin typeface="+mn-lt"/>
          <a:ea typeface="+mn-ea"/>
          <a:cs typeface="+mn-cs"/>
        </a:defRPr>
      </a:lvl3pPr>
      <a:lvl4pPr marL="6034958" algn="l" defTabSz="4023305" rtl="0" eaLnBrk="1" latinLnBrk="0" hangingPunct="1">
        <a:defRPr sz="7884" kern="1200">
          <a:solidFill>
            <a:schemeClr val="tx1"/>
          </a:solidFill>
          <a:latin typeface="+mn-lt"/>
          <a:ea typeface="+mn-ea"/>
          <a:cs typeface="+mn-cs"/>
        </a:defRPr>
      </a:lvl4pPr>
      <a:lvl5pPr marL="8046610" algn="l" defTabSz="4023305" rtl="0" eaLnBrk="1" latinLnBrk="0" hangingPunct="1">
        <a:defRPr sz="7884" kern="1200">
          <a:solidFill>
            <a:schemeClr val="tx1"/>
          </a:solidFill>
          <a:latin typeface="+mn-lt"/>
          <a:ea typeface="+mn-ea"/>
          <a:cs typeface="+mn-cs"/>
        </a:defRPr>
      </a:lvl5pPr>
      <a:lvl6pPr marL="10058263" algn="l" defTabSz="4023305" rtl="0" eaLnBrk="1" latinLnBrk="0" hangingPunct="1">
        <a:defRPr sz="7884" kern="1200">
          <a:solidFill>
            <a:schemeClr val="tx1"/>
          </a:solidFill>
          <a:latin typeface="+mn-lt"/>
          <a:ea typeface="+mn-ea"/>
          <a:cs typeface="+mn-cs"/>
        </a:defRPr>
      </a:lvl6pPr>
      <a:lvl7pPr marL="12069917" algn="l" defTabSz="4023305" rtl="0" eaLnBrk="1" latinLnBrk="0" hangingPunct="1">
        <a:defRPr sz="7884" kern="1200">
          <a:solidFill>
            <a:schemeClr val="tx1"/>
          </a:solidFill>
          <a:latin typeface="+mn-lt"/>
          <a:ea typeface="+mn-ea"/>
          <a:cs typeface="+mn-cs"/>
        </a:defRPr>
      </a:lvl7pPr>
      <a:lvl8pPr marL="14081568" algn="l" defTabSz="4023305" rtl="0" eaLnBrk="1" latinLnBrk="0" hangingPunct="1">
        <a:defRPr sz="7884" kern="1200">
          <a:solidFill>
            <a:schemeClr val="tx1"/>
          </a:solidFill>
          <a:latin typeface="+mn-lt"/>
          <a:ea typeface="+mn-ea"/>
          <a:cs typeface="+mn-cs"/>
        </a:defRPr>
      </a:lvl8pPr>
      <a:lvl9pPr marL="16093221" algn="l" defTabSz="4023305" rtl="0" eaLnBrk="1" latinLnBrk="0" hangingPunct="1">
        <a:defRPr sz="7884"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40233600" cy="5867400"/>
          </a:xfrm>
          <a:prstGeom prst="rect">
            <a:avLst/>
          </a:prstGeom>
          <a:solidFill>
            <a:schemeClr val="accent5">
              <a:lumMod val="75000"/>
            </a:schemeClr>
          </a:solidFill>
          <a:ln w="9525">
            <a:solidFill>
              <a:schemeClr val="tx1"/>
            </a:solidFill>
            <a:miter lim="800000"/>
            <a:headEnd/>
            <a:tailEnd/>
          </a:ln>
          <a:effectLst/>
        </p:spPr>
        <p:txBody>
          <a:bodyPr wrap="none" lIns="83816" tIns="41907" rIns="83816" bIns="41907" anchor="ctr"/>
          <a:lstStyle/>
          <a:p>
            <a:pPr>
              <a:defRPr/>
            </a:pPr>
            <a:endParaRPr lang="en-US" sz="7226" dirty="0"/>
          </a:p>
        </p:txBody>
      </p:sp>
      <p:sp>
        <p:nvSpPr>
          <p:cNvPr id="8" name="Rectangle 33"/>
          <p:cNvSpPr>
            <a:spLocks noChangeArrowheads="1"/>
          </p:cNvSpPr>
          <p:nvPr/>
        </p:nvSpPr>
        <p:spPr bwMode="auto">
          <a:xfrm>
            <a:off x="838200" y="6426200"/>
            <a:ext cx="38552835" cy="32689800"/>
          </a:xfrm>
          <a:prstGeom prst="roundRect">
            <a:avLst>
              <a:gd name="adj" fmla="val 2137"/>
            </a:avLst>
          </a:prstGeom>
          <a:gradFill>
            <a:gsLst>
              <a:gs pos="0">
                <a:schemeClr val="accent1">
                  <a:tint val="66000"/>
                  <a:satMod val="160000"/>
                </a:schemeClr>
              </a:gs>
              <a:gs pos="0">
                <a:srgbClr val="CDD2DE"/>
              </a:gs>
              <a:gs pos="100000">
                <a:srgbClr val="F3F5FA"/>
              </a:gs>
            </a:gsLst>
            <a:lin ang="16200000" scaled="1"/>
          </a:gradFill>
          <a:ln w="9525">
            <a:solidFill>
              <a:schemeClr val="tx2"/>
            </a:solidFill>
            <a:miter lim="800000"/>
            <a:headEnd/>
            <a:tailEnd/>
          </a:ln>
          <a:effectLst/>
        </p:spPr>
        <p:txBody>
          <a:bodyPr wrap="none" lIns="83816" tIns="41907" rIns="83816" bIns="41907" anchor="ctr"/>
          <a:lstStyle/>
          <a:p>
            <a:pPr>
              <a:defRPr/>
            </a:pPr>
            <a:endParaRPr lang="en-US" sz="7226" dirty="0"/>
          </a:p>
        </p:txBody>
      </p:sp>
      <p:sp>
        <p:nvSpPr>
          <p:cNvPr id="9" name="Rectangle 9"/>
          <p:cNvSpPr>
            <a:spLocks noChangeArrowheads="1"/>
          </p:cNvSpPr>
          <p:nvPr/>
        </p:nvSpPr>
        <p:spPr bwMode="auto">
          <a:xfrm>
            <a:off x="0" y="5873222"/>
            <a:ext cx="40233600" cy="186267"/>
          </a:xfrm>
          <a:prstGeom prst="rect">
            <a:avLst/>
          </a:prstGeom>
          <a:solidFill>
            <a:schemeClr val="accent5">
              <a:lumMod val="50000"/>
            </a:schemeClr>
          </a:solidFill>
          <a:ln w="152400">
            <a:noFill/>
            <a:miter lim="800000"/>
            <a:headEnd/>
            <a:tailEnd/>
          </a:ln>
          <a:effectLst/>
        </p:spPr>
        <p:txBody>
          <a:bodyPr wrap="none" lIns="83816" tIns="41907" rIns="83816" bIns="41907" anchor="ctr"/>
          <a:lstStyle/>
          <a:p>
            <a:pPr>
              <a:defRPr/>
            </a:pPr>
            <a:endParaRPr lang="en-US" sz="7226" dirty="0"/>
          </a:p>
        </p:txBody>
      </p:sp>
      <p:sp>
        <p:nvSpPr>
          <p:cNvPr id="10" name="Text Box 14"/>
          <p:cNvSpPr txBox="1">
            <a:spLocks noChangeArrowheads="1"/>
          </p:cNvSpPr>
          <p:nvPr/>
        </p:nvSpPr>
        <p:spPr bwMode="auto">
          <a:xfrm>
            <a:off x="1689500" y="39391072"/>
            <a:ext cx="2305050" cy="308623"/>
          </a:xfrm>
          <a:prstGeom prst="rect">
            <a:avLst/>
          </a:prstGeom>
          <a:noFill/>
          <a:ln w="9525">
            <a:noFill/>
            <a:miter lim="800000"/>
            <a:headEnd/>
            <a:tailEnd/>
          </a:ln>
          <a:effectLst/>
        </p:spPr>
        <p:txBody>
          <a:bodyPr lIns="83658" tIns="41821" rIns="83658" bIns="41821">
            <a:spAutoFit/>
          </a:bodyPr>
          <a:lstStyle/>
          <a:p>
            <a:pPr eaLnBrk="0" hangingPunct="0">
              <a:lnSpc>
                <a:spcPct val="65000"/>
              </a:lnSpc>
              <a:spcBef>
                <a:spcPct val="50000"/>
              </a:spcBef>
              <a:defRPr/>
            </a:pPr>
            <a:r>
              <a:rPr lang="en-US" sz="458" b="1" dirty="0">
                <a:solidFill>
                  <a:schemeClr val="bg1">
                    <a:lumMod val="75000"/>
                  </a:schemeClr>
                </a:solidFill>
                <a:latin typeface="Arial" charset="0"/>
              </a:rPr>
              <a:t>RESEARCH POSTER PRESENTATION DESIGN © 2012</a:t>
            </a:r>
          </a:p>
          <a:p>
            <a:pPr eaLnBrk="0" hangingPunct="0">
              <a:lnSpc>
                <a:spcPct val="65000"/>
              </a:lnSpc>
              <a:spcBef>
                <a:spcPct val="50000"/>
              </a:spcBef>
              <a:defRPr/>
            </a:pPr>
            <a:r>
              <a:rPr lang="en-US" sz="1008" b="1" dirty="0">
                <a:solidFill>
                  <a:schemeClr val="bg1">
                    <a:lumMod val="75000"/>
                  </a:schemeClr>
                </a:solidFill>
                <a:latin typeface="Arial" charset="0"/>
              </a:rPr>
              <a:t>www.PosterPresentations.com</a:t>
            </a:r>
          </a:p>
        </p:txBody>
      </p:sp>
      <p:grpSp>
        <p:nvGrpSpPr>
          <p:cNvPr id="35" name="Group 34"/>
          <p:cNvGrpSpPr/>
          <p:nvPr userDrawn="1"/>
        </p:nvGrpSpPr>
        <p:grpSpPr>
          <a:xfrm>
            <a:off x="-12813740" y="0"/>
            <a:ext cx="12345210" cy="40233600"/>
            <a:chOff x="-13978626" y="0"/>
            <a:chExt cx="13467502" cy="43891200"/>
          </a:xfrm>
        </p:grpSpPr>
        <p:sp>
          <p:nvSpPr>
            <p:cNvPr id="36" name="Rectangle 35"/>
            <p:cNvSpPr/>
            <p:nvPr/>
          </p:nvSpPr>
          <p:spPr>
            <a:xfrm>
              <a:off x="-13967561" y="0"/>
              <a:ext cx="13456437" cy="438912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marL="0" marR="0" indent="0" algn="ctr" defTabSz="1391863" rtl="0" eaLnBrk="1" fontAlgn="auto" latinLnBrk="0" hangingPunct="1">
                <a:lnSpc>
                  <a:spcPct val="100000"/>
                </a:lnSpc>
                <a:spcBef>
                  <a:spcPts val="0"/>
                </a:spcBef>
                <a:spcAft>
                  <a:spcPts val="0"/>
                </a:spcAft>
                <a:buClrTx/>
                <a:buSzTx/>
                <a:buFontTx/>
                <a:buNone/>
                <a:tabLst/>
                <a:defRPr/>
              </a:pPr>
              <a:r>
                <a:rPr lang="en-US" sz="3667" b="1" spc="0" dirty="0">
                  <a:solidFill>
                    <a:srgbClr val="FF0000"/>
                  </a:solidFill>
                  <a:latin typeface="Trebuchet MS" pitchFamily="34" charset="0"/>
                </a:rPr>
                <a:t>(—THIS SIDEBAR DOES NOT PRINT—)</a:t>
              </a:r>
              <a:endParaRPr lang="en-US" sz="3667" b="1" spc="550" dirty="0">
                <a:solidFill>
                  <a:schemeClr val="bg1"/>
                </a:solidFill>
                <a:latin typeface="Trebuchet MS" pitchFamily="34" charset="0"/>
              </a:endParaRPr>
            </a:p>
            <a:p>
              <a:pPr algn="ctr"/>
              <a:r>
                <a:rPr lang="en-US" sz="4400" b="1" spc="550" dirty="0">
                  <a:solidFill>
                    <a:schemeClr val="bg1"/>
                  </a:solidFill>
                  <a:latin typeface="Trebuchet MS" pitchFamily="34" charset="0"/>
                </a:rPr>
                <a:t>DESIGN</a:t>
              </a:r>
              <a:r>
                <a:rPr lang="en-US" sz="4400" b="1" spc="550" baseline="0" dirty="0">
                  <a:solidFill>
                    <a:schemeClr val="bg1"/>
                  </a:solidFill>
                  <a:latin typeface="Trebuchet MS" pitchFamily="34" charset="0"/>
                </a:rPr>
                <a:t> </a:t>
              </a:r>
              <a:r>
                <a:rPr lang="en-US" sz="4400" b="1" spc="550" dirty="0">
                  <a:solidFill>
                    <a:schemeClr val="bg1"/>
                  </a:solidFill>
                  <a:latin typeface="Trebuchet MS" pitchFamily="34" charset="0"/>
                </a:rPr>
                <a:t>GUIDE</a:t>
              </a:r>
            </a:p>
            <a:p>
              <a:pPr algn="ctr"/>
              <a:endParaRPr lang="en-US" sz="3300" b="1" dirty="0">
                <a:latin typeface="Trebuchet MS" pitchFamily="34" charset="0"/>
              </a:endParaRPr>
            </a:p>
            <a:p>
              <a:pPr defTabSz="3451961"/>
              <a:r>
                <a:rPr lang="en-US" sz="3300" i="0" dirty="0">
                  <a:latin typeface="Trebuchet MS" pitchFamily="34" charset="0"/>
                </a:rPr>
                <a:t>This PowerPoint</a:t>
              </a:r>
              <a:r>
                <a:rPr lang="en-US" sz="3300" i="0" baseline="0" dirty="0">
                  <a:latin typeface="Trebuchet MS" pitchFamily="34" charset="0"/>
                </a:rPr>
                <a:t> </a:t>
              </a:r>
              <a:r>
                <a:rPr lang="en-US" sz="3300" i="0" dirty="0">
                  <a:latin typeface="Trebuchet MS" pitchFamily="34" charset="0"/>
                </a:rPr>
                <a:t>2007 template produces</a:t>
              </a:r>
              <a:r>
                <a:rPr lang="en-US" sz="3300" i="0" baseline="0" dirty="0">
                  <a:latin typeface="Trebuchet MS" pitchFamily="34" charset="0"/>
                </a:rPr>
                <a:t> </a:t>
              </a:r>
              <a:r>
                <a:rPr lang="en-US" sz="3300" i="0" dirty="0">
                  <a:latin typeface="Trebuchet MS" pitchFamily="34" charset="0"/>
                </a:rPr>
                <a:t>a 44”x44” presentation poster. </a:t>
              </a:r>
              <a:r>
                <a:rPr lang="en-US" sz="3300" dirty="0">
                  <a:latin typeface="Trebuchet MS" pitchFamily="34" charset="0"/>
                </a:rPr>
                <a:t>You</a:t>
              </a:r>
              <a:r>
                <a:rPr lang="en-US" sz="3300" baseline="0" dirty="0">
                  <a:latin typeface="Trebuchet MS" pitchFamily="34" charset="0"/>
                </a:rPr>
                <a:t> can u</a:t>
              </a:r>
              <a:r>
                <a:rPr lang="en-US" sz="3300" dirty="0">
                  <a:latin typeface="Trebuchet MS" pitchFamily="34" charset="0"/>
                </a:rPr>
                <a:t>se</a:t>
              </a:r>
              <a:r>
                <a:rPr lang="en-US" sz="3300" baseline="0" dirty="0">
                  <a:latin typeface="Trebuchet MS" pitchFamily="34" charset="0"/>
                </a:rPr>
                <a:t> it to create your research poster and </a:t>
              </a:r>
              <a:r>
                <a:rPr lang="en-US" sz="3300" dirty="0">
                  <a:latin typeface="Trebuchet MS" pitchFamily="34" charset="0"/>
                </a:rPr>
                <a:t>save valuable time placing titles, subtitles,</a:t>
              </a:r>
              <a:r>
                <a:rPr lang="en-US" sz="3300" baseline="0" dirty="0">
                  <a:latin typeface="Trebuchet MS" pitchFamily="34" charset="0"/>
                </a:rPr>
                <a:t> text, and graphics</a:t>
              </a:r>
              <a:r>
                <a:rPr lang="en-US" sz="3300" dirty="0">
                  <a:latin typeface="Trebuchet MS" pitchFamily="34" charset="0"/>
                </a:rPr>
                <a:t>. </a:t>
              </a:r>
            </a:p>
            <a:p>
              <a:pPr defTabSz="3451961"/>
              <a:endParaRPr lang="en-US" sz="3300" dirty="0">
                <a:latin typeface="Trebuchet MS" pitchFamily="34" charset="0"/>
              </a:endParaRPr>
            </a:p>
            <a:p>
              <a:pPr defTabSz="4023597"/>
              <a:r>
                <a:rPr lang="en-US" sz="3300" dirty="0">
                  <a:latin typeface="Trebuchet MS" pitchFamily="34" charset="0"/>
                </a:rPr>
                <a:t>We provide a series of online tutorials that will guide you through the poster design process and answer your poster production questions. To view our template tutorials, go online to </a:t>
              </a:r>
              <a:r>
                <a:rPr lang="en-US" sz="3300" b="1" dirty="0">
                  <a:solidFill>
                    <a:srgbClr val="FFC000"/>
                  </a:solidFill>
                  <a:latin typeface="Trebuchet MS" pitchFamily="34" charset="0"/>
                </a:rPr>
                <a:t>PosterPresentations.com</a:t>
              </a:r>
              <a:r>
                <a:rPr lang="en-US" sz="3300" b="1" dirty="0">
                  <a:solidFill>
                    <a:schemeClr val="bg1"/>
                  </a:solidFill>
                  <a:latin typeface="Trebuchet MS" pitchFamily="34" charset="0"/>
                </a:rPr>
                <a:t> </a:t>
              </a:r>
              <a:r>
                <a:rPr lang="en-US" sz="3300" dirty="0">
                  <a:solidFill>
                    <a:schemeClr val="bg1"/>
                  </a:solidFill>
                  <a:latin typeface="Trebuchet MS" pitchFamily="34" charset="0"/>
                </a:rPr>
                <a:t>and click on HELP DESK.</a:t>
              </a:r>
            </a:p>
            <a:p>
              <a:pPr defTabSz="4023597"/>
              <a:endParaRPr lang="en-US" sz="3300" dirty="0">
                <a:latin typeface="Trebuchet MS" pitchFamily="34" charset="0"/>
              </a:endParaRPr>
            </a:p>
            <a:p>
              <a:pPr defTabSz="4023597"/>
              <a:r>
                <a:rPr lang="en-US" sz="3300" dirty="0">
                  <a:solidFill>
                    <a:schemeClr val="bg1"/>
                  </a:solidFill>
                  <a:latin typeface="Trebuchet MS" pitchFamily="34" charset="0"/>
                </a:rPr>
                <a:t>When</a:t>
              </a:r>
              <a:r>
                <a:rPr lang="en-US" sz="3300" baseline="0" dirty="0">
                  <a:solidFill>
                    <a:schemeClr val="bg1"/>
                  </a:solidFill>
                  <a:latin typeface="Trebuchet MS" pitchFamily="34" charset="0"/>
                </a:rPr>
                <a:t> you are ready to print your poster</a:t>
              </a:r>
              <a:r>
                <a:rPr lang="en-US" sz="3300" dirty="0">
                  <a:solidFill>
                    <a:schemeClr val="bg1"/>
                  </a:solidFill>
                  <a:latin typeface="Trebuchet MS" pitchFamily="34" charset="0"/>
                </a:rPr>
                <a:t>,</a:t>
              </a:r>
              <a:r>
                <a:rPr lang="en-US" sz="3300" baseline="0" dirty="0">
                  <a:solidFill>
                    <a:schemeClr val="bg1"/>
                  </a:solidFill>
                  <a:latin typeface="Trebuchet MS" pitchFamily="34" charset="0"/>
                </a:rPr>
                <a:t> go online to </a:t>
              </a:r>
              <a:r>
                <a:rPr lang="en-US" sz="3300" b="0" dirty="0">
                  <a:solidFill>
                    <a:schemeClr val="bg1"/>
                  </a:solidFill>
                  <a:latin typeface="Trebuchet MS" pitchFamily="34" charset="0"/>
                </a:rPr>
                <a:t>PosterPresentations.com</a:t>
              </a:r>
              <a:br>
                <a:rPr lang="en-US" sz="3300" dirty="0">
                  <a:solidFill>
                    <a:schemeClr val="bg1"/>
                  </a:solidFill>
                  <a:latin typeface="Trebuchet MS" pitchFamily="34" charset="0"/>
                </a:rPr>
              </a:br>
              <a:endParaRPr lang="en-US" sz="3300" dirty="0">
                <a:solidFill>
                  <a:schemeClr val="bg1"/>
                </a:solidFill>
                <a:latin typeface="Trebuchet MS" pitchFamily="34" charset="0"/>
              </a:endParaRPr>
            </a:p>
            <a:p>
              <a:pPr algn="l" defTabSz="3451961"/>
              <a:r>
                <a:rPr lang="en-US" sz="3300" b="0" dirty="0">
                  <a:solidFill>
                    <a:schemeClr val="bg1"/>
                  </a:solidFill>
                  <a:latin typeface="Trebuchet MS" pitchFamily="34" charset="0"/>
                </a:rPr>
                <a:t>Need</a:t>
              </a:r>
              <a:r>
                <a:rPr lang="en-US" sz="3300" b="0" baseline="0" dirty="0">
                  <a:solidFill>
                    <a:schemeClr val="bg1"/>
                  </a:solidFill>
                  <a:latin typeface="Trebuchet MS" pitchFamily="34" charset="0"/>
                </a:rPr>
                <a:t> assistance? Call us at </a:t>
              </a:r>
              <a:r>
                <a:rPr lang="en-US" sz="3300" b="0" dirty="0">
                  <a:solidFill>
                    <a:srgbClr val="FFC000"/>
                  </a:solidFill>
                  <a:latin typeface="Trebuchet MS" pitchFamily="34" charset="0"/>
                </a:rPr>
                <a:t>1.510.649.3001</a:t>
              </a:r>
            </a:p>
            <a:p>
              <a:pPr algn="l" defTabSz="3451961"/>
              <a:endParaRPr lang="en-US" sz="4033" b="1" dirty="0">
                <a:solidFill>
                  <a:srgbClr val="FFFF00"/>
                </a:solidFill>
                <a:latin typeface="Trebuchet MS" pitchFamily="34" charset="0"/>
              </a:endParaRPr>
            </a:p>
            <a:p>
              <a:pPr algn="ctr"/>
              <a:endParaRPr lang="en-US" sz="2933" b="1" dirty="0">
                <a:solidFill>
                  <a:schemeClr val="bg1"/>
                </a:solidFill>
                <a:latin typeface="Trebuchet MS" pitchFamily="34" charset="0"/>
              </a:endParaRPr>
            </a:p>
            <a:p>
              <a:pPr algn="ctr"/>
              <a:r>
                <a:rPr lang="en-US" sz="4400" b="1" spc="550" dirty="0">
                  <a:solidFill>
                    <a:schemeClr val="bg1"/>
                  </a:solidFill>
                  <a:latin typeface="Trebuchet MS" pitchFamily="34" charset="0"/>
                </a:rPr>
                <a:t>QUICK START</a:t>
              </a:r>
            </a:p>
            <a:p>
              <a:pPr algn="ctr"/>
              <a:endParaRPr lang="en-US" sz="3667" b="1" baseline="0" dirty="0">
                <a:solidFill>
                  <a:schemeClr val="bg1"/>
                </a:solidFill>
                <a:latin typeface="Trebuchet MS" pitchFamily="34" charset="0"/>
              </a:endParaRPr>
            </a:p>
            <a:p>
              <a:pPr algn="ctr"/>
              <a:r>
                <a:rPr lang="en-US" sz="3667" b="1" baseline="0" dirty="0">
                  <a:solidFill>
                    <a:srgbClr val="FFC000"/>
                  </a:solidFill>
                  <a:latin typeface="Trebuchet MS" pitchFamily="34" charset="0"/>
                </a:rPr>
                <a:t>Zoom in and out</a:t>
              </a:r>
            </a:p>
            <a:p>
              <a:pPr marL="2161063" indent="-14553" algn="l" defTabSz="780020"/>
              <a:r>
                <a:rPr lang="en-US" sz="2933" b="0" baseline="0" dirty="0">
                  <a:solidFill>
                    <a:schemeClr val="bg1">
                      <a:lumMod val="75000"/>
                    </a:schemeClr>
                  </a:solidFill>
                  <a:latin typeface="Trebuchet MS" pitchFamily="34" charset="0"/>
                </a:rPr>
                <a:t>As you work on your poster zoom in and out to the level that is more comfortable to you. Go to VIEW &gt; ZOOM.</a:t>
              </a:r>
            </a:p>
            <a:p>
              <a:pPr algn="l"/>
              <a:endParaRPr lang="en-US" sz="3300" b="0" baseline="0" dirty="0">
                <a:solidFill>
                  <a:schemeClr val="bg1"/>
                </a:solidFill>
                <a:latin typeface="Trebuchet MS" pitchFamily="34" charset="0"/>
              </a:endParaRPr>
            </a:p>
            <a:p>
              <a:pPr algn="ctr"/>
              <a:r>
                <a:rPr lang="en-US" sz="3667" b="1" baseline="0" dirty="0">
                  <a:solidFill>
                    <a:srgbClr val="FFC000"/>
                  </a:solidFill>
                  <a:latin typeface="Trebuchet MS" pitchFamily="34" charset="0"/>
                </a:rPr>
                <a:t>Title, Authors, and Affiliations</a:t>
              </a:r>
            </a:p>
            <a:p>
              <a:pPr algn="l"/>
              <a:r>
                <a:rPr lang="en-US" sz="2933" b="0" baseline="0" dirty="0">
                  <a:solidFill>
                    <a:schemeClr val="bg1">
                      <a:lumMod val="75000"/>
                    </a:schemeClr>
                  </a:solidFill>
                  <a:latin typeface="Trebuchet MS" pitchFamily="34" charset="0"/>
                </a:rPr>
                <a:t>Start designing your poster by adding the title, the names of the authors, and the affiliated institutions. </a:t>
              </a:r>
              <a:r>
                <a:rPr lang="en-US" sz="2933" b="0" spc="0" baseline="0" dirty="0">
                  <a:solidFill>
                    <a:schemeClr val="bg1">
                      <a:lumMod val="75000"/>
                    </a:schemeClr>
                  </a:solidFill>
                  <a:latin typeface="Trebuchet MS" pitchFamily="34" charset="0"/>
                </a:rPr>
                <a:t>You can type or paste text into the provided boxes. The template will automatically adjust the size of your text to fit the title box. You can manually override this feature and change the size of your text. </a:t>
              </a:r>
            </a:p>
            <a:p>
              <a:pPr algn="l"/>
              <a:endParaRPr lang="en-US" sz="2933" b="0" spc="0" baseline="0" dirty="0">
                <a:solidFill>
                  <a:schemeClr val="bg1">
                    <a:lumMod val="75000"/>
                  </a:schemeClr>
                </a:solidFill>
                <a:latin typeface="Trebuchet MS" pitchFamily="34" charset="0"/>
              </a:endParaRPr>
            </a:p>
            <a:p>
              <a:pPr algn="l"/>
              <a:r>
                <a:rPr lang="en-US" sz="2933" b="1" spc="275" baseline="0" dirty="0">
                  <a:solidFill>
                    <a:srgbClr val="FFC000"/>
                  </a:solidFill>
                  <a:latin typeface="Trebuchet MS" pitchFamily="34" charset="0"/>
                </a:rPr>
                <a:t>TIP</a:t>
              </a:r>
              <a:r>
                <a:rPr lang="en-US" sz="2933" b="1" baseline="0" dirty="0">
                  <a:solidFill>
                    <a:srgbClr val="FFC000"/>
                  </a:solidFill>
                  <a:latin typeface="Trebuchet MS" pitchFamily="34" charset="0"/>
                </a:rPr>
                <a:t>: </a:t>
              </a:r>
              <a:r>
                <a:rPr lang="en-US" sz="2933" b="0" baseline="0" dirty="0">
                  <a:solidFill>
                    <a:schemeClr val="bg1">
                      <a:lumMod val="75000"/>
                    </a:schemeClr>
                  </a:solidFill>
                  <a:latin typeface="Trebuchet MS" pitchFamily="34" charset="0"/>
                </a:rPr>
                <a:t>The font size of your title should be bigger than your name(s) and institution name(s).</a:t>
              </a:r>
            </a:p>
            <a:p>
              <a:pPr algn="l"/>
              <a:endParaRPr lang="en-US" sz="2933" b="0" baseline="0" dirty="0">
                <a:solidFill>
                  <a:schemeClr val="bg1">
                    <a:lumMod val="75000"/>
                  </a:schemeClr>
                </a:solidFill>
                <a:latin typeface="Trebuchet MS" pitchFamily="34" charset="0"/>
              </a:endParaRPr>
            </a:p>
            <a:p>
              <a:pPr algn="l"/>
              <a:br>
                <a:rPr lang="en-US" sz="3300" b="1" baseline="0" dirty="0">
                  <a:solidFill>
                    <a:schemeClr val="bg1"/>
                  </a:solidFill>
                  <a:latin typeface="Trebuchet MS" pitchFamily="34" charset="0"/>
                </a:rPr>
              </a:br>
              <a:endParaRPr lang="en-US" sz="3300" b="1" dirty="0">
                <a:solidFill>
                  <a:schemeClr val="bg1"/>
                </a:solidFill>
                <a:latin typeface="Trebuchet MS" pitchFamily="34" charset="0"/>
              </a:endParaRPr>
            </a:p>
            <a:p>
              <a:pPr algn="ctr"/>
              <a:endParaRPr lang="en-US" sz="3300" b="1" dirty="0">
                <a:solidFill>
                  <a:srgbClr val="FFC000"/>
                </a:solidFill>
                <a:latin typeface="Trebuchet MS" pitchFamily="34" charset="0"/>
              </a:endParaRPr>
            </a:p>
            <a:p>
              <a:pPr algn="ctr"/>
              <a:endParaRPr lang="en-US" sz="3300" b="1" dirty="0">
                <a:solidFill>
                  <a:srgbClr val="FFC000"/>
                </a:solidFill>
                <a:latin typeface="Trebuchet MS" pitchFamily="34" charset="0"/>
              </a:endParaRPr>
            </a:p>
            <a:p>
              <a:pPr algn="ctr"/>
              <a:r>
                <a:rPr lang="en-US" sz="3667" b="1" dirty="0">
                  <a:solidFill>
                    <a:srgbClr val="FFC000"/>
                  </a:solidFill>
                  <a:latin typeface="Trebuchet MS" pitchFamily="34" charset="0"/>
                </a:rPr>
                <a:t>Adding Logos</a:t>
              </a:r>
              <a:r>
                <a:rPr lang="en-US" sz="3667" b="1" baseline="0" dirty="0">
                  <a:solidFill>
                    <a:srgbClr val="FFC000"/>
                  </a:solidFill>
                  <a:latin typeface="Trebuchet MS" pitchFamily="34" charset="0"/>
                </a:rPr>
                <a:t> / Seals</a:t>
              </a:r>
            </a:p>
            <a:p>
              <a:pPr algn="l"/>
              <a:r>
                <a:rPr lang="en-US" sz="2933" b="0" baseline="0" dirty="0">
                  <a:solidFill>
                    <a:schemeClr val="bg1">
                      <a:lumMod val="75000"/>
                    </a:schemeClr>
                  </a:solidFill>
                  <a:latin typeface="Trebuchet MS" pitchFamily="34" charset="0"/>
                </a:rPr>
                <a:t>Most often, logos are added on each side of the title. You can insert a logo by dragging and dropping it from your desktop, copy and paste or by going to INSERT &gt; PICTURES. Logos taken from web sites are likely to be low quality when printed. Zoom it at 100% to see what the logo will look like on the final poster and make any necessary adjustments.  </a:t>
              </a:r>
            </a:p>
            <a:p>
              <a:pPr algn="l"/>
              <a:endParaRPr lang="en-US" sz="2933" b="0" spc="275" baseline="0" dirty="0">
                <a:solidFill>
                  <a:schemeClr val="bg1">
                    <a:lumMod val="75000"/>
                  </a:schemeClr>
                </a:solidFill>
                <a:latin typeface="Trebuchet MS" pitchFamily="34" charset="0"/>
              </a:endParaRPr>
            </a:p>
            <a:p>
              <a:pPr algn="l"/>
              <a:r>
                <a:rPr lang="en-US" sz="2933" b="1" spc="275" baseline="0" dirty="0">
                  <a:solidFill>
                    <a:srgbClr val="FFC000"/>
                  </a:solidFill>
                  <a:latin typeface="Trebuchet MS" pitchFamily="34" charset="0"/>
                </a:rPr>
                <a:t>TIP:</a:t>
              </a:r>
              <a:r>
                <a:rPr lang="en-US" sz="2933" b="1" spc="0" baseline="0" dirty="0">
                  <a:solidFill>
                    <a:srgbClr val="FFC000"/>
                  </a:solidFill>
                  <a:latin typeface="Trebuchet MS" pitchFamily="34" charset="0"/>
                </a:rPr>
                <a:t> </a:t>
              </a:r>
              <a:r>
                <a:rPr lang="en-US" sz="2933" b="0" baseline="0" dirty="0">
                  <a:solidFill>
                    <a:schemeClr val="bg1">
                      <a:lumMod val="75000"/>
                    </a:schemeClr>
                  </a:solidFill>
                  <a:latin typeface="Trebuchet MS" pitchFamily="34" charset="0"/>
                </a:rPr>
                <a:t>See if your school’s logo is available on our free poster templates page.</a:t>
              </a:r>
            </a:p>
            <a:p>
              <a:pPr algn="l"/>
              <a:endParaRPr lang="en-US" sz="2933" b="0" baseline="0" dirty="0">
                <a:latin typeface="Trebuchet MS" pitchFamily="34" charset="0"/>
              </a:endParaRPr>
            </a:p>
            <a:p>
              <a:pPr algn="ctr"/>
              <a:r>
                <a:rPr lang="en-US" sz="3667" b="1" baseline="0" dirty="0">
                  <a:solidFill>
                    <a:srgbClr val="FFC000"/>
                  </a:solidFill>
                  <a:latin typeface="Trebuchet MS" pitchFamily="34" charset="0"/>
                </a:rPr>
                <a:t>Photographs / Graphics</a:t>
              </a:r>
            </a:p>
            <a:p>
              <a:pPr algn="l" defTabSz="896441"/>
              <a:r>
                <a:rPr lang="en-US" sz="2933" b="0" baseline="0" dirty="0">
                  <a:solidFill>
                    <a:schemeClr val="bg1">
                      <a:lumMod val="75000"/>
                    </a:schemeClr>
                  </a:solidFill>
                  <a:latin typeface="Trebuchet MS" pitchFamily="34" charset="0"/>
                </a:rPr>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a:t>
              </a:r>
              <a:r>
                <a:rPr lang="en-US" sz="2933" b="0" spc="0" baseline="0" dirty="0">
                  <a:solidFill>
                    <a:schemeClr val="bg1">
                      <a:lumMod val="75000"/>
                    </a:schemeClr>
                  </a:solidFill>
                  <a:latin typeface="Trebuchet MS" pitchFamily="34" charset="0"/>
                </a:rPr>
                <a:t>disproportionally.</a:t>
              </a:r>
            </a:p>
            <a:p>
              <a:pPr algn="l" defTabSz="896441"/>
              <a:endParaRPr lang="en-US" sz="2933" b="0" baseline="0" dirty="0">
                <a:latin typeface="Trebuchet MS" pitchFamily="34" charset="0"/>
              </a:endParaRPr>
            </a:p>
            <a:p>
              <a:pPr algn="ctr"/>
              <a:endParaRPr lang="en-US" sz="3300" b="1" baseline="0" dirty="0">
                <a:solidFill>
                  <a:srgbClr val="FFC000"/>
                </a:solidFill>
                <a:latin typeface="Trebuchet MS" pitchFamily="34" charset="0"/>
              </a:endParaRPr>
            </a:p>
            <a:p>
              <a:pPr algn="ctr"/>
              <a:endParaRPr lang="en-US" sz="3300" b="1" baseline="0" dirty="0">
                <a:solidFill>
                  <a:srgbClr val="FFC000"/>
                </a:solidFill>
                <a:latin typeface="Trebuchet MS" pitchFamily="34" charset="0"/>
              </a:endParaRPr>
            </a:p>
            <a:p>
              <a:pPr algn="ctr"/>
              <a:endParaRPr lang="en-US" sz="3300" b="1" baseline="0" dirty="0">
                <a:solidFill>
                  <a:srgbClr val="FFC000"/>
                </a:solidFill>
                <a:latin typeface="Trebuchet MS" pitchFamily="34" charset="0"/>
              </a:endParaRPr>
            </a:p>
            <a:p>
              <a:pPr algn="ctr"/>
              <a:endParaRPr lang="en-US" sz="3300" b="1" baseline="0" dirty="0">
                <a:solidFill>
                  <a:srgbClr val="FFC000"/>
                </a:solidFill>
                <a:latin typeface="Trebuchet MS" pitchFamily="34" charset="0"/>
              </a:endParaRPr>
            </a:p>
            <a:p>
              <a:pPr algn="ctr"/>
              <a:endParaRPr lang="en-US" sz="3300" b="1" baseline="0" dirty="0">
                <a:solidFill>
                  <a:srgbClr val="FFC000"/>
                </a:solidFill>
                <a:latin typeface="Trebuchet MS" pitchFamily="34" charset="0"/>
              </a:endParaRPr>
            </a:p>
            <a:p>
              <a:pPr algn="ctr"/>
              <a:endParaRPr lang="en-US" sz="3300" b="1" baseline="0" dirty="0">
                <a:solidFill>
                  <a:srgbClr val="FFC000"/>
                </a:solidFill>
                <a:latin typeface="Trebuchet MS" pitchFamily="34" charset="0"/>
              </a:endParaRPr>
            </a:p>
            <a:p>
              <a:pPr algn="ctr"/>
              <a:endParaRPr lang="en-US" sz="3300" b="1" baseline="0" dirty="0">
                <a:solidFill>
                  <a:srgbClr val="FFC000"/>
                </a:solidFill>
                <a:latin typeface="Trebuchet MS" pitchFamily="34" charset="0"/>
              </a:endParaRPr>
            </a:p>
            <a:p>
              <a:pPr algn="ctr"/>
              <a:endParaRPr lang="en-US" sz="3300" b="1" baseline="0" dirty="0">
                <a:solidFill>
                  <a:srgbClr val="FFC000"/>
                </a:solidFill>
                <a:latin typeface="Trebuchet MS" pitchFamily="34" charset="0"/>
              </a:endParaRPr>
            </a:p>
            <a:p>
              <a:pPr algn="ctr"/>
              <a:endParaRPr lang="en-US" sz="3300" b="1" baseline="0" dirty="0">
                <a:solidFill>
                  <a:srgbClr val="FFC000"/>
                </a:solidFill>
                <a:latin typeface="Trebuchet MS" pitchFamily="34" charset="0"/>
              </a:endParaRPr>
            </a:p>
            <a:p>
              <a:pPr algn="ctr"/>
              <a:r>
                <a:rPr lang="en-US" sz="3667" b="1" baseline="0" dirty="0">
                  <a:solidFill>
                    <a:srgbClr val="FFC000"/>
                  </a:solidFill>
                  <a:latin typeface="Trebuchet MS" pitchFamily="34" charset="0"/>
                </a:rPr>
                <a:t>Image Quality Check</a:t>
              </a:r>
            </a:p>
            <a:p>
              <a:pPr lvl="0" algn="l" defTabSz="896441"/>
              <a:r>
                <a:rPr lang="en-US" sz="2933" b="0" baseline="0" dirty="0">
                  <a:solidFill>
                    <a:schemeClr val="bg1">
                      <a:lumMod val="75000"/>
                    </a:schemeClr>
                  </a:solidFill>
                  <a:latin typeface="Trebuchet MS" pitchFamily="34" charset="0"/>
                </a:rPr>
                <a:t>Zoom in and look at your images at 100% magnification. If they look good they will print well. If they are blurry or pixelated, you will need to replace it with an image that is at a high-resolution.</a:t>
              </a:r>
              <a:endParaRPr lang="en-US" sz="3300" b="0" dirty="0">
                <a:latin typeface="Trebuchet MS" pitchFamily="34" charset="0"/>
              </a:endParaRPr>
            </a:p>
          </p:txBody>
        </p:sp>
        <p:cxnSp>
          <p:nvCxnSpPr>
            <p:cNvPr id="37" name="Straight Connector 36"/>
            <p:cNvCxnSpPr/>
            <p:nvPr/>
          </p:nvCxnSpPr>
          <p:spPr>
            <a:xfrm>
              <a:off x="-13978626" y="7495332"/>
              <a:ext cx="13444134" cy="4083"/>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pic>
          <p:nvPicPr>
            <p:cNvPr id="38" name="Picture 37"/>
            <p:cNvPicPr>
              <a:picLocks noChangeAspect="1"/>
            </p:cNvPicPr>
            <p:nvPr userDrawn="1"/>
          </p:nvPicPr>
          <p:blipFill>
            <a:blip r:embed="rId4"/>
            <a:stretch>
              <a:fillRect/>
            </a:stretch>
          </p:blipFill>
          <p:spPr>
            <a:xfrm>
              <a:off x="-13531152" y="13393589"/>
              <a:ext cx="1952703" cy="1469032"/>
            </a:xfrm>
            <a:prstGeom prst="rect">
              <a:avLst/>
            </a:prstGeom>
          </p:spPr>
        </p:pic>
        <p:pic>
          <p:nvPicPr>
            <p:cNvPr id="39" name="Picture 38"/>
            <p:cNvPicPr>
              <a:picLocks noChangeAspect="1"/>
            </p:cNvPicPr>
            <p:nvPr userDrawn="1"/>
          </p:nvPicPr>
          <p:blipFill>
            <a:blip r:embed="rId5"/>
            <a:stretch>
              <a:fillRect/>
            </a:stretch>
          </p:blipFill>
          <p:spPr>
            <a:xfrm>
              <a:off x="-13386522" y="20257821"/>
              <a:ext cx="12206099" cy="1287728"/>
            </a:xfrm>
            <a:prstGeom prst="rect">
              <a:avLst/>
            </a:prstGeom>
          </p:spPr>
        </p:pic>
        <p:grpSp>
          <p:nvGrpSpPr>
            <p:cNvPr id="45" name="Group 44"/>
            <p:cNvGrpSpPr/>
            <p:nvPr userDrawn="1"/>
          </p:nvGrpSpPr>
          <p:grpSpPr>
            <a:xfrm>
              <a:off x="-12090394" y="32335946"/>
              <a:ext cx="9204778" cy="2833063"/>
              <a:chOff x="-4440600" y="12356268"/>
              <a:chExt cx="3470785" cy="1064970"/>
            </a:xfrm>
          </p:grpSpPr>
          <p:grpSp>
            <p:nvGrpSpPr>
              <p:cNvPr id="70" name="Group 69"/>
              <p:cNvGrpSpPr/>
              <p:nvPr userDrawn="1"/>
            </p:nvGrpSpPr>
            <p:grpSpPr>
              <a:xfrm>
                <a:off x="-2753668" y="12400491"/>
                <a:ext cx="624431" cy="886963"/>
                <a:chOff x="-3921471" y="13037088"/>
                <a:chExt cx="779338" cy="1271013"/>
              </a:xfrm>
            </p:grpSpPr>
            <p:pic>
              <p:nvPicPr>
                <p:cNvPr id="76" name="Picture 75"/>
                <p:cNvPicPr>
                  <a:picLocks noChangeAspect="1"/>
                </p:cNvPicPr>
                <p:nvPr userDrawn="1"/>
              </p:nvPicPr>
              <p:blipFill>
                <a:blip r:embed="rId6"/>
                <a:stretch>
                  <a:fillRect/>
                </a:stretch>
              </p:blipFill>
              <p:spPr>
                <a:xfrm>
                  <a:off x="-3910934" y="13037088"/>
                  <a:ext cx="768801" cy="1090857"/>
                </a:xfrm>
                <a:prstGeom prst="rect">
                  <a:avLst/>
                </a:prstGeom>
              </p:spPr>
            </p:pic>
            <p:sp>
              <p:nvSpPr>
                <p:cNvPr id="77" name="TextBox 76"/>
                <p:cNvSpPr txBox="1"/>
                <p:nvPr userDrawn="1"/>
              </p:nvSpPr>
              <p:spPr>
                <a:xfrm>
                  <a:off x="-3921471" y="14033830"/>
                  <a:ext cx="779337" cy="274271"/>
                </a:xfrm>
                <a:prstGeom prst="rect">
                  <a:avLst/>
                </a:prstGeom>
                <a:solidFill>
                  <a:schemeClr val="accent1"/>
                </a:solidFill>
                <a:ln>
                  <a:noFill/>
                </a:ln>
              </p:spPr>
              <p:txBody>
                <a:bodyPr wrap="square" lIns="91440" tIns="91440" rIns="91440" bIns="91440" rtlCol="0">
                  <a:spAutoFit/>
                </a:bodyPr>
                <a:lstStyle/>
                <a:p>
                  <a:pPr algn="ctr"/>
                  <a:r>
                    <a:rPr lang="en-US" sz="1833" b="1" dirty="0">
                      <a:solidFill>
                        <a:schemeClr val="tx1"/>
                      </a:solidFill>
                    </a:rPr>
                    <a:t>ORIGINAL</a:t>
                  </a:r>
                </a:p>
              </p:txBody>
            </p:sp>
          </p:grpSp>
          <p:grpSp>
            <p:nvGrpSpPr>
              <p:cNvPr id="71" name="Group 70"/>
              <p:cNvGrpSpPr/>
              <p:nvPr userDrawn="1"/>
            </p:nvGrpSpPr>
            <p:grpSpPr>
              <a:xfrm>
                <a:off x="-2003333" y="12400489"/>
                <a:ext cx="1033518" cy="882700"/>
                <a:chOff x="-2880749" y="13041046"/>
                <a:chExt cx="1420279" cy="1213024"/>
              </a:xfrm>
            </p:grpSpPr>
            <p:pic>
              <p:nvPicPr>
                <p:cNvPr id="74" name="Picture 73"/>
                <p:cNvPicPr>
                  <a:picLocks noChangeAspect="1"/>
                </p:cNvPicPr>
                <p:nvPr userDrawn="1"/>
              </p:nvPicPr>
              <p:blipFill>
                <a:blip r:embed="rId6"/>
                <a:stretch>
                  <a:fillRect/>
                </a:stretch>
              </p:blipFill>
              <p:spPr>
                <a:xfrm>
                  <a:off x="-2880749" y="13041046"/>
                  <a:ext cx="1420279" cy="1029694"/>
                </a:xfrm>
                <a:prstGeom prst="rect">
                  <a:avLst/>
                </a:prstGeom>
              </p:spPr>
            </p:pic>
            <p:sp>
              <p:nvSpPr>
                <p:cNvPr id="75" name="TextBox 74"/>
                <p:cNvSpPr txBox="1"/>
                <p:nvPr userDrawn="1"/>
              </p:nvSpPr>
              <p:spPr>
                <a:xfrm>
                  <a:off x="-2880749" y="13991048"/>
                  <a:ext cx="1420279" cy="263022"/>
                </a:xfrm>
                <a:prstGeom prst="rect">
                  <a:avLst/>
                </a:prstGeom>
                <a:solidFill>
                  <a:srgbClr val="FF0000"/>
                </a:solidFill>
              </p:spPr>
              <p:txBody>
                <a:bodyPr wrap="square" lIns="457200" tIns="91440" rIns="457200" bIns="91440" rtlCol="0">
                  <a:spAutoFit/>
                </a:bodyPr>
                <a:lstStyle/>
                <a:p>
                  <a:pPr algn="ctr"/>
                  <a:r>
                    <a:rPr lang="en-US" sz="1833" b="1" dirty="0">
                      <a:solidFill>
                        <a:schemeClr val="bg1"/>
                      </a:solidFill>
                    </a:rPr>
                    <a:t>DISTORTED</a:t>
                  </a:r>
                  <a:endParaRPr lang="en-US" sz="917" b="1" dirty="0">
                    <a:solidFill>
                      <a:schemeClr val="bg1"/>
                    </a:solidFill>
                  </a:endParaRPr>
                </a:p>
              </p:txBody>
            </p:sp>
          </p:grpSp>
          <p:pic>
            <p:nvPicPr>
              <p:cNvPr id="72" name="Picture 71"/>
              <p:cNvPicPr>
                <a:picLocks noChangeAspect="1"/>
              </p:cNvPicPr>
              <p:nvPr userDrawn="1"/>
            </p:nvPicPr>
            <p:blipFill>
              <a:blip r:embed="rId7"/>
              <a:stretch>
                <a:fillRect/>
              </a:stretch>
            </p:blipFill>
            <p:spPr>
              <a:xfrm>
                <a:off x="-4440600" y="12356268"/>
                <a:ext cx="1098742" cy="847761"/>
              </a:xfrm>
              <a:prstGeom prst="rect">
                <a:avLst/>
              </a:prstGeom>
            </p:spPr>
          </p:pic>
          <p:sp>
            <p:nvSpPr>
              <p:cNvPr id="73" name="TextBox 72"/>
              <p:cNvSpPr txBox="1"/>
              <p:nvPr userDrawn="1"/>
            </p:nvSpPr>
            <p:spPr>
              <a:xfrm>
                <a:off x="-4410773" y="13116248"/>
                <a:ext cx="1035685" cy="304990"/>
              </a:xfrm>
              <a:prstGeom prst="rect">
                <a:avLst/>
              </a:prstGeom>
              <a:noFill/>
            </p:spPr>
            <p:txBody>
              <a:bodyPr wrap="square" lIns="457200" tIns="457200" rIns="457200" bIns="0" rtlCol="0">
                <a:spAutoFit/>
              </a:bodyPr>
              <a:lstStyle/>
              <a:p>
                <a:pPr algn="ctr"/>
                <a:r>
                  <a:rPr lang="en-US" sz="1833" dirty="0">
                    <a:solidFill>
                      <a:schemeClr val="bg1"/>
                    </a:solidFill>
                  </a:rPr>
                  <a:t>Corner</a:t>
                </a:r>
                <a:r>
                  <a:rPr lang="en-US" sz="1833" baseline="0" dirty="0">
                    <a:solidFill>
                      <a:schemeClr val="bg1"/>
                    </a:solidFill>
                  </a:rPr>
                  <a:t> handles</a:t>
                </a:r>
                <a:endParaRPr lang="en-US" sz="1833" dirty="0">
                  <a:solidFill>
                    <a:schemeClr val="bg1"/>
                  </a:solidFill>
                </a:endParaRPr>
              </a:p>
            </p:txBody>
          </p:sp>
        </p:grpSp>
        <p:grpSp>
          <p:nvGrpSpPr>
            <p:cNvPr id="46" name="Group 45"/>
            <p:cNvGrpSpPr/>
            <p:nvPr userDrawn="1"/>
          </p:nvGrpSpPr>
          <p:grpSpPr>
            <a:xfrm>
              <a:off x="-12935202" y="38908539"/>
              <a:ext cx="11328025" cy="2998418"/>
              <a:chOff x="-4742408" y="14609970"/>
              <a:chExt cx="4271383" cy="1127128"/>
            </a:xfrm>
          </p:grpSpPr>
          <p:graphicFrame>
            <p:nvGraphicFramePr>
              <p:cNvPr id="66" name="Object 65"/>
              <p:cNvGraphicFramePr>
                <a:graphicFrameLocks noChangeAspect="1"/>
              </p:cNvGraphicFramePr>
              <p:nvPr userDrawn="1">
                <p:extLst>
                  <p:ext uri="{D42A27DB-BD31-4B8C-83A1-F6EECF244321}">
                    <p14:modId xmlns:p14="http://schemas.microsoft.com/office/powerpoint/2010/main" val="283030143"/>
                  </p:ext>
                </p:extLst>
              </p:nvPr>
            </p:nvGraphicFramePr>
            <p:xfrm>
              <a:off x="-4533347" y="14609976"/>
              <a:ext cx="1828800" cy="1117600"/>
            </p:xfrm>
            <a:graphic>
              <a:graphicData uri="http://schemas.openxmlformats.org/presentationml/2006/ole">
                <mc:AlternateContent xmlns:mc="http://schemas.openxmlformats.org/markup-compatibility/2006">
                  <mc:Choice xmlns:v="urn:schemas-microsoft-com:vml" Requires="v">
                    <p:oleObj spid="_x0000_s3118" name="Image" r:id="rId8" imgW="1828440" imgH="1117440" progId="Photoshop.Image.13">
                      <p:embed/>
                    </p:oleObj>
                  </mc:Choice>
                  <mc:Fallback>
                    <p:oleObj name="Image" r:id="rId8" imgW="1828440" imgH="1117440" progId="Photoshop.Image.13">
                      <p:embed/>
                      <p:pic>
                        <p:nvPicPr>
                          <p:cNvPr id="0" name=""/>
                          <p:cNvPicPr/>
                          <p:nvPr/>
                        </p:nvPicPr>
                        <p:blipFill>
                          <a:blip r:embed="rId9"/>
                          <a:stretch>
                            <a:fillRect/>
                          </a:stretch>
                        </p:blipFill>
                        <p:spPr>
                          <a:xfrm>
                            <a:off x="-4533347" y="14609976"/>
                            <a:ext cx="1828800" cy="1117600"/>
                          </a:xfrm>
                          <a:prstGeom prst="rect">
                            <a:avLst/>
                          </a:prstGeom>
                        </p:spPr>
                      </p:pic>
                    </p:oleObj>
                  </mc:Fallback>
                </mc:AlternateContent>
              </a:graphicData>
            </a:graphic>
          </p:graphicFrame>
          <p:graphicFrame>
            <p:nvGraphicFramePr>
              <p:cNvPr id="67" name="Object 66"/>
              <p:cNvGraphicFramePr>
                <a:graphicFrameLocks noChangeAspect="1"/>
              </p:cNvGraphicFramePr>
              <p:nvPr userDrawn="1">
                <p:extLst>
                  <p:ext uri="{D42A27DB-BD31-4B8C-83A1-F6EECF244321}">
                    <p14:modId xmlns:p14="http://schemas.microsoft.com/office/powerpoint/2010/main" val="155210428"/>
                  </p:ext>
                </p:extLst>
              </p:nvPr>
            </p:nvGraphicFramePr>
            <p:xfrm>
              <a:off x="-2456641" y="14613669"/>
              <a:ext cx="1828800" cy="1117600"/>
            </p:xfrm>
            <a:graphic>
              <a:graphicData uri="http://schemas.openxmlformats.org/presentationml/2006/ole">
                <mc:AlternateContent xmlns:mc="http://schemas.openxmlformats.org/markup-compatibility/2006">
                  <mc:Choice xmlns:v="urn:schemas-microsoft-com:vml" Requires="v">
                    <p:oleObj spid="_x0000_s3119" name="Image" r:id="rId10" imgW="1828440" imgH="1117440" progId="Photoshop.Image.13">
                      <p:embed/>
                    </p:oleObj>
                  </mc:Choice>
                  <mc:Fallback>
                    <p:oleObj name="Image" r:id="rId10" imgW="1828440" imgH="1117440" progId="Photoshop.Image.13">
                      <p:embed/>
                      <p:pic>
                        <p:nvPicPr>
                          <p:cNvPr id="0" name=""/>
                          <p:cNvPicPr/>
                          <p:nvPr/>
                        </p:nvPicPr>
                        <p:blipFill>
                          <a:blip r:embed="rId11"/>
                          <a:stretch>
                            <a:fillRect/>
                          </a:stretch>
                        </p:blipFill>
                        <p:spPr>
                          <a:xfrm>
                            <a:off x="-2456641" y="14613669"/>
                            <a:ext cx="1828800" cy="1117600"/>
                          </a:xfrm>
                          <a:prstGeom prst="rect">
                            <a:avLst/>
                          </a:prstGeom>
                        </p:spPr>
                      </p:pic>
                    </p:oleObj>
                  </mc:Fallback>
                </mc:AlternateContent>
              </a:graphicData>
            </a:graphic>
          </p:graphicFrame>
          <p:sp>
            <p:nvSpPr>
              <p:cNvPr id="68" name="TextBox 67"/>
              <p:cNvSpPr txBox="1"/>
              <p:nvPr userDrawn="1"/>
            </p:nvSpPr>
            <p:spPr>
              <a:xfrm rot="16200000">
                <a:off x="-5235785" y="15103347"/>
                <a:ext cx="1117601" cy="130848"/>
              </a:xfrm>
              <a:prstGeom prst="rect">
                <a:avLst/>
              </a:prstGeom>
              <a:noFill/>
            </p:spPr>
            <p:txBody>
              <a:bodyPr wrap="square" lIns="91440" tIns="91440" rIns="91440" bIns="0" rtlCol="0">
                <a:spAutoFit/>
              </a:bodyPr>
              <a:lstStyle/>
              <a:p>
                <a:pPr algn="ctr"/>
                <a:r>
                  <a:rPr lang="en-US" sz="1467" dirty="0">
                    <a:solidFill>
                      <a:srgbClr val="92D050"/>
                    </a:solidFill>
                  </a:rPr>
                  <a:t>Good</a:t>
                </a:r>
                <a:r>
                  <a:rPr lang="en-US" sz="1467" baseline="0" dirty="0">
                    <a:solidFill>
                      <a:srgbClr val="92D050"/>
                    </a:solidFill>
                  </a:rPr>
                  <a:t> </a:t>
                </a:r>
                <a:r>
                  <a:rPr lang="en-US" sz="1467" baseline="0" dirty="0">
                    <a:solidFill>
                      <a:schemeClr val="bg1"/>
                    </a:solidFill>
                  </a:rPr>
                  <a:t>printing quality</a:t>
                </a:r>
                <a:endParaRPr lang="en-US" sz="1467" dirty="0">
                  <a:solidFill>
                    <a:schemeClr val="bg1"/>
                  </a:solidFill>
                </a:endParaRPr>
              </a:p>
            </p:txBody>
          </p:sp>
          <p:sp>
            <p:nvSpPr>
              <p:cNvPr id="69" name="TextBox 68"/>
              <p:cNvSpPr txBox="1"/>
              <p:nvPr userDrawn="1"/>
            </p:nvSpPr>
            <p:spPr>
              <a:xfrm rot="16200000">
                <a:off x="-1095250" y="15112874"/>
                <a:ext cx="1117601" cy="130848"/>
              </a:xfrm>
              <a:prstGeom prst="rect">
                <a:avLst/>
              </a:prstGeom>
              <a:noFill/>
            </p:spPr>
            <p:txBody>
              <a:bodyPr wrap="square" lIns="91440" tIns="91440" rIns="91440" bIns="0" rtlCol="0">
                <a:spAutoFit/>
              </a:bodyPr>
              <a:lstStyle/>
              <a:p>
                <a:pPr algn="ctr"/>
                <a:r>
                  <a:rPr lang="en-US" sz="1467" dirty="0">
                    <a:solidFill>
                      <a:srgbClr val="FF0000"/>
                    </a:solidFill>
                  </a:rPr>
                  <a:t>Bad </a:t>
                </a:r>
                <a:r>
                  <a:rPr lang="en-US" sz="1467" dirty="0">
                    <a:solidFill>
                      <a:schemeClr val="bg1"/>
                    </a:solidFill>
                  </a:rPr>
                  <a:t>printing quality</a:t>
                </a:r>
              </a:p>
            </p:txBody>
          </p:sp>
        </p:grpSp>
      </p:grpSp>
      <p:grpSp>
        <p:nvGrpSpPr>
          <p:cNvPr id="78" name="Group 77"/>
          <p:cNvGrpSpPr/>
          <p:nvPr userDrawn="1"/>
        </p:nvGrpSpPr>
        <p:grpSpPr>
          <a:xfrm>
            <a:off x="40702131" y="-4954"/>
            <a:ext cx="12389930" cy="40238554"/>
            <a:chOff x="44402324" y="-5404"/>
            <a:chExt cx="13516287" cy="43896604"/>
          </a:xfrm>
        </p:grpSpPr>
        <p:sp>
          <p:nvSpPr>
            <p:cNvPr id="79" name="Rectangle 78"/>
            <p:cNvSpPr/>
            <p:nvPr userDrawn="1"/>
          </p:nvSpPr>
          <p:spPr>
            <a:xfrm>
              <a:off x="44402324" y="-5404"/>
              <a:ext cx="13516287" cy="43896604"/>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algn="ctr"/>
              <a:r>
                <a:rPr lang="en-US" sz="4400" b="1" spc="550" dirty="0">
                  <a:solidFill>
                    <a:schemeClr val="bg1"/>
                  </a:solidFill>
                  <a:latin typeface="Trebuchet MS" pitchFamily="34" charset="0"/>
                </a:rPr>
                <a:t>QUICK START (cont.)</a:t>
              </a:r>
            </a:p>
            <a:p>
              <a:pPr algn="ctr"/>
              <a:endParaRPr lang="en-US" sz="4033" b="1" baseline="0" dirty="0">
                <a:solidFill>
                  <a:schemeClr val="bg1"/>
                </a:solidFill>
                <a:latin typeface="Trebuchet MS" pitchFamily="34" charset="0"/>
              </a:endParaRPr>
            </a:p>
            <a:p>
              <a:pPr algn="ctr"/>
              <a:r>
                <a:rPr lang="en-US" sz="3667" b="1" baseline="0" dirty="0">
                  <a:solidFill>
                    <a:srgbClr val="FFC000"/>
                  </a:solidFill>
                  <a:latin typeface="Trebuchet MS" pitchFamily="34" charset="0"/>
                </a:rPr>
                <a:t>How to change the template color theme</a:t>
              </a:r>
            </a:p>
            <a:p>
              <a:pPr marL="0" marR="0" lvl="2" indent="0" algn="l" defTabSz="104779" rtl="0" eaLnBrk="1" fontAlgn="auto" latinLnBrk="0" hangingPunct="1">
                <a:lnSpc>
                  <a:spcPct val="100000"/>
                </a:lnSpc>
                <a:spcBef>
                  <a:spcPts val="0"/>
                </a:spcBef>
                <a:spcAft>
                  <a:spcPts val="0"/>
                </a:spcAft>
                <a:buClrTx/>
                <a:buSzTx/>
                <a:buFontTx/>
                <a:buNone/>
                <a:tabLst/>
                <a:defRPr/>
              </a:pPr>
              <a:r>
                <a:rPr lang="en-US" sz="2933" b="0" baseline="0" dirty="0">
                  <a:solidFill>
                    <a:schemeClr val="bg1">
                      <a:lumMod val="75000"/>
                    </a:schemeClr>
                  </a:solidFill>
                  <a:latin typeface="Trebuchet MS" pitchFamily="34" charset="0"/>
                </a:rPr>
                <a:t>You can easily change the color theme of your poster by going to the DESIGN menu, click on COLORS, and choose the color theme of your choice. You can </a:t>
              </a:r>
              <a:r>
                <a:rPr lang="en-US" sz="2933" b="0" spc="0" baseline="0" dirty="0">
                  <a:solidFill>
                    <a:schemeClr val="bg1">
                      <a:lumMod val="75000"/>
                    </a:schemeClr>
                  </a:solidFill>
                  <a:latin typeface="Trebuchet MS" pitchFamily="34" charset="0"/>
                </a:rPr>
                <a:t>also create your own color theme.</a:t>
              </a:r>
            </a:p>
            <a:p>
              <a:pPr marL="0" marR="0" lvl="2" indent="0" algn="l" defTabSz="104779" rtl="0" eaLnBrk="1" fontAlgn="auto" latinLnBrk="0" hangingPunct="1">
                <a:lnSpc>
                  <a:spcPct val="100000"/>
                </a:lnSpc>
                <a:spcBef>
                  <a:spcPts val="0"/>
                </a:spcBef>
                <a:spcAft>
                  <a:spcPts val="0"/>
                </a:spcAft>
                <a:buClrTx/>
                <a:buSzTx/>
                <a:buFontTx/>
                <a:buNone/>
                <a:tabLst/>
                <a:defRPr/>
              </a:pPr>
              <a:endParaRPr lang="en-US" sz="2933" b="0" baseline="0" dirty="0">
                <a:solidFill>
                  <a:schemeClr val="bg1">
                    <a:lumMod val="75000"/>
                  </a:schemeClr>
                </a:solidFill>
                <a:latin typeface="Trebuchet MS" pitchFamily="34" charset="0"/>
              </a:endParaRPr>
            </a:p>
            <a:p>
              <a:pPr marL="0" indent="0" algn="l" defTabSz="104779"/>
              <a:endParaRPr lang="en-US" sz="2933" b="0" baseline="0" dirty="0">
                <a:solidFill>
                  <a:schemeClr val="bg1">
                    <a:lumMod val="75000"/>
                  </a:schemeClr>
                </a:solidFill>
                <a:latin typeface="Trebuchet MS" pitchFamily="34" charset="0"/>
              </a:endParaRPr>
            </a:p>
            <a:p>
              <a:pPr marL="0" indent="0" algn="l" defTabSz="104779"/>
              <a:endParaRPr lang="en-US" sz="2933" b="0" baseline="0" dirty="0">
                <a:solidFill>
                  <a:schemeClr val="bg1">
                    <a:lumMod val="75000"/>
                  </a:schemeClr>
                </a:solidFill>
                <a:latin typeface="Trebuchet MS" pitchFamily="34" charset="0"/>
              </a:endParaRPr>
            </a:p>
            <a:p>
              <a:pPr marL="0" indent="0" algn="l" defTabSz="104779"/>
              <a:endParaRPr lang="en-US" sz="2933" b="0" baseline="0" dirty="0">
                <a:solidFill>
                  <a:schemeClr val="bg1">
                    <a:lumMod val="75000"/>
                  </a:schemeClr>
                </a:solidFill>
                <a:latin typeface="Trebuchet MS" pitchFamily="34" charset="0"/>
              </a:endParaRPr>
            </a:p>
            <a:p>
              <a:pPr marL="0" indent="0" algn="l" defTabSz="104779"/>
              <a:endParaRPr lang="en-US" sz="2933" b="0" baseline="0" dirty="0">
                <a:solidFill>
                  <a:schemeClr val="bg1">
                    <a:lumMod val="75000"/>
                  </a:schemeClr>
                </a:solidFill>
                <a:latin typeface="Trebuchet MS" pitchFamily="34" charset="0"/>
              </a:endParaRPr>
            </a:p>
            <a:p>
              <a:pPr marL="0" indent="0" algn="l" defTabSz="104779"/>
              <a:endParaRPr lang="en-US" sz="2933" b="0" baseline="0" dirty="0">
                <a:solidFill>
                  <a:schemeClr val="bg1">
                    <a:lumMod val="75000"/>
                  </a:schemeClr>
                </a:solidFill>
                <a:latin typeface="Trebuchet MS" pitchFamily="34" charset="0"/>
              </a:endParaRPr>
            </a:p>
            <a:p>
              <a:pPr marL="0" indent="0" algn="l" defTabSz="104779"/>
              <a:endParaRPr lang="en-US" sz="2933" b="0" baseline="0" dirty="0">
                <a:solidFill>
                  <a:schemeClr val="bg1">
                    <a:lumMod val="75000"/>
                  </a:schemeClr>
                </a:solidFill>
                <a:latin typeface="Trebuchet MS" pitchFamily="34" charset="0"/>
              </a:endParaRPr>
            </a:p>
            <a:p>
              <a:pPr marL="0" indent="0" algn="l" defTabSz="104779"/>
              <a:endParaRPr lang="en-US" sz="2933" b="0" baseline="0" dirty="0">
                <a:solidFill>
                  <a:schemeClr val="bg1">
                    <a:lumMod val="75000"/>
                  </a:schemeClr>
                </a:solidFill>
                <a:latin typeface="Trebuchet MS" pitchFamily="34" charset="0"/>
              </a:endParaRPr>
            </a:p>
            <a:p>
              <a:pPr marL="0" indent="0" algn="l" defTabSz="104779"/>
              <a:endParaRPr lang="en-US" sz="2933" b="0" baseline="0" dirty="0">
                <a:solidFill>
                  <a:schemeClr val="bg1">
                    <a:lumMod val="75000"/>
                  </a:schemeClr>
                </a:solidFill>
                <a:latin typeface="Trebuchet MS" pitchFamily="34" charset="0"/>
              </a:endParaRPr>
            </a:p>
            <a:p>
              <a:pPr marL="0" indent="0" algn="l" defTabSz="104779"/>
              <a:r>
                <a:rPr lang="en-US" sz="2933" b="0" baseline="0" dirty="0">
                  <a:solidFill>
                    <a:schemeClr val="bg1">
                      <a:lumMod val="75000"/>
                    </a:schemeClr>
                  </a:solidFill>
                  <a:latin typeface="Trebuchet MS" pitchFamily="34" charset="0"/>
                </a:rPr>
                <a:t>You can also manually change the color of your background by going to VIEW &gt; SLIDE MASTER.  After you finish working on the master be sure to go to VIEW &gt; NORMAL to continue working on your poster.</a:t>
              </a:r>
            </a:p>
            <a:p>
              <a:pPr marL="0" indent="0" algn="l" defTabSz="104779"/>
              <a:endParaRPr lang="en-US" sz="2933" b="0" baseline="0" dirty="0">
                <a:solidFill>
                  <a:schemeClr val="bg1">
                    <a:lumMod val="75000"/>
                  </a:schemeClr>
                </a:solidFill>
                <a:latin typeface="Trebuchet MS" pitchFamily="34" charset="0"/>
              </a:endParaRPr>
            </a:p>
            <a:p>
              <a:pPr algn="ctr"/>
              <a:r>
                <a:rPr lang="en-US" sz="3667" b="1" baseline="0" dirty="0">
                  <a:solidFill>
                    <a:srgbClr val="FFC000"/>
                  </a:solidFill>
                  <a:latin typeface="Trebuchet MS" pitchFamily="34" charset="0"/>
                </a:rPr>
                <a:t>How to add Text</a:t>
              </a:r>
            </a:p>
            <a:p>
              <a:pPr marL="3706551" lvl="2" indent="0" algn="l" defTabSz="130974"/>
              <a:r>
                <a:rPr lang="en-US" sz="2933" b="0" baseline="0" dirty="0">
                  <a:solidFill>
                    <a:schemeClr val="bg1">
                      <a:lumMod val="75000"/>
                    </a:schemeClr>
                  </a:solidFill>
                  <a:latin typeface="Trebuchet MS" pitchFamily="34" charset="0"/>
                </a:rPr>
                <a:t>The template comes with a number of pre-formatted placeholders for headers and text blocks. You can add more blocks by copying and pasting the existing ones or by adding a text box from the HOME menu. </a:t>
              </a:r>
            </a:p>
            <a:p>
              <a:pPr marL="1391863" lvl="2" indent="0" algn="l" defTabSz="104779"/>
              <a:endParaRPr lang="en-US" sz="2933" b="0" baseline="0" dirty="0">
                <a:solidFill>
                  <a:schemeClr val="bg1">
                    <a:lumMod val="75000"/>
                  </a:schemeClr>
                </a:solidFill>
                <a:latin typeface="Trebuchet MS" pitchFamily="34" charset="0"/>
              </a:endParaRPr>
            </a:p>
            <a:p>
              <a:pPr marL="0" marR="0" lvl="0" indent="0" algn="ctr" defTabSz="1391863" rtl="0" eaLnBrk="1" fontAlgn="auto" latinLnBrk="0" hangingPunct="1">
                <a:lnSpc>
                  <a:spcPct val="100000"/>
                </a:lnSpc>
                <a:spcBef>
                  <a:spcPts val="0"/>
                </a:spcBef>
                <a:spcAft>
                  <a:spcPts val="0"/>
                </a:spcAft>
                <a:buClrTx/>
                <a:buSzTx/>
                <a:buFontTx/>
                <a:buNone/>
                <a:tabLst/>
                <a:defRPr/>
              </a:pPr>
              <a:r>
                <a:rPr lang="en-US" sz="2933" b="0" baseline="0" dirty="0">
                  <a:solidFill>
                    <a:schemeClr val="bg1">
                      <a:lumMod val="75000"/>
                    </a:schemeClr>
                  </a:solidFill>
                  <a:latin typeface="Trebuchet MS" pitchFamily="34" charset="0"/>
                </a:rPr>
                <a:t> </a:t>
              </a:r>
              <a:r>
                <a:rPr kumimoji="0" lang="en-US" sz="3667" b="1" i="0" u="none" strike="noStrike" kern="1200" cap="none" spc="0" normalizeH="0" baseline="0" noProof="0" dirty="0">
                  <a:ln>
                    <a:noFill/>
                  </a:ln>
                  <a:solidFill>
                    <a:srgbClr val="FFC000"/>
                  </a:solidFill>
                  <a:effectLst/>
                  <a:uLnTx/>
                  <a:uFillTx/>
                  <a:latin typeface="Trebuchet MS" pitchFamily="34" charset="0"/>
                </a:rPr>
                <a:t>Text size</a:t>
              </a:r>
            </a:p>
            <a:p>
              <a:pPr marL="0" marR="0" lvl="0" indent="0" algn="l" defTabSz="104779" rtl="0" eaLnBrk="1" fontAlgn="auto" latinLnBrk="0" hangingPunct="1">
                <a:lnSpc>
                  <a:spcPct val="100000"/>
                </a:lnSpc>
                <a:spcBef>
                  <a:spcPts val="0"/>
                </a:spcBef>
                <a:spcAft>
                  <a:spcPts val="0"/>
                </a:spcAft>
                <a:buClrTx/>
                <a:buSzTx/>
                <a:buFontTx/>
                <a:buNone/>
                <a:tabLst/>
                <a:defRPr/>
              </a:pPr>
              <a:r>
                <a:rPr kumimoji="0" lang="en-US" sz="2933" b="0" i="0" u="none" strike="noStrike" kern="1200" cap="none" spc="0" normalizeH="0" baseline="0" noProof="0" dirty="0">
                  <a:ln>
                    <a:noFill/>
                  </a:ln>
                  <a:solidFill>
                    <a:prstClr val="white">
                      <a:lumMod val="75000"/>
                    </a:prstClr>
                  </a:solidFill>
                  <a:effectLst/>
                  <a:uLnTx/>
                  <a:uFillTx/>
                  <a:latin typeface="Trebuchet MS" pitchFamily="34" charset="0"/>
                </a:rPr>
                <a:t>Adjust the size of your text based on how much content you have to present. The default template text offers a good starting point. Follow the conference requirements.</a:t>
              </a:r>
              <a:endParaRPr lang="en-US" sz="2933" b="0" baseline="0" dirty="0">
                <a:solidFill>
                  <a:schemeClr val="bg1">
                    <a:lumMod val="75000"/>
                  </a:schemeClr>
                </a:solidFill>
                <a:latin typeface="Trebuchet MS" pitchFamily="34" charset="0"/>
              </a:endParaRPr>
            </a:p>
            <a:p>
              <a:pPr marL="1391863" lvl="2" indent="0" algn="l" defTabSz="104779"/>
              <a:endParaRPr lang="en-US" sz="2933" b="0" baseline="0" dirty="0">
                <a:solidFill>
                  <a:schemeClr val="bg1">
                    <a:lumMod val="75000"/>
                  </a:schemeClr>
                </a:solidFill>
                <a:latin typeface="Trebuchet MS" pitchFamily="34" charset="0"/>
              </a:endParaRPr>
            </a:p>
            <a:p>
              <a:pPr algn="ctr"/>
              <a:r>
                <a:rPr lang="en-US" sz="3667" b="1" baseline="0" dirty="0">
                  <a:solidFill>
                    <a:srgbClr val="FFC000"/>
                  </a:solidFill>
                  <a:latin typeface="Trebuchet MS" pitchFamily="34" charset="0"/>
                </a:rPr>
                <a:t>How to add Tables</a:t>
              </a:r>
            </a:p>
            <a:p>
              <a:pPr marL="1897661" lvl="1" indent="0" algn="l" defTabSz="104779"/>
              <a:r>
                <a:rPr lang="en-US" sz="2933" b="0" baseline="0" dirty="0">
                  <a:solidFill>
                    <a:schemeClr val="bg1">
                      <a:lumMod val="75000"/>
                    </a:schemeClr>
                  </a:solidFill>
                  <a:latin typeface="Trebuchet MS" pitchFamily="34" charset="0"/>
                </a:rPr>
                <a:t>To add a table from scratch go to the INSERT menu and </a:t>
              </a:r>
              <a:br>
                <a:rPr lang="en-US" sz="2933" b="0" baseline="0" dirty="0">
                  <a:solidFill>
                    <a:schemeClr val="bg1">
                      <a:lumMod val="75000"/>
                    </a:schemeClr>
                  </a:solidFill>
                  <a:latin typeface="Trebuchet MS" pitchFamily="34" charset="0"/>
                </a:rPr>
              </a:br>
              <a:r>
                <a:rPr lang="en-US" sz="2933" b="0" baseline="0" dirty="0">
                  <a:solidFill>
                    <a:schemeClr val="bg1">
                      <a:lumMod val="75000"/>
                    </a:schemeClr>
                  </a:solidFill>
                  <a:latin typeface="Trebuchet MS" pitchFamily="34" charset="0"/>
                </a:rPr>
                <a:t>click on TABLE. A drop-down box will help you select rows and columns. </a:t>
              </a:r>
            </a:p>
            <a:p>
              <a:pPr marL="1941319" lvl="0" indent="0" algn="l" defTabSz="104779"/>
              <a:r>
                <a:rPr lang="en-US" sz="2933" b="0" baseline="0" dirty="0">
                  <a:solidFill>
                    <a:schemeClr val="bg1">
                      <a:lumMod val="75000"/>
                    </a:schemeClr>
                  </a:solidFill>
                  <a:latin typeface="Trebuchet MS" pitchFamily="34" charset="0"/>
                </a:rPr>
                <a:t>You can also copy and a paste a table from Word or another PowerPoint document. A pasted table may need to be re-formatted by RIGHT-CLICK &gt; FORMAT SHAPE, TEXT BOX, Margins.</a:t>
              </a:r>
            </a:p>
            <a:p>
              <a:pPr marL="0" lvl="0" indent="0" algn="l" defTabSz="104779"/>
              <a:endParaRPr lang="en-US" sz="2933" b="0" baseline="0" dirty="0">
                <a:solidFill>
                  <a:schemeClr val="bg1">
                    <a:lumMod val="75000"/>
                  </a:schemeClr>
                </a:solidFill>
                <a:latin typeface="Trebuchet MS" pitchFamily="34" charset="0"/>
              </a:endParaRPr>
            </a:p>
            <a:p>
              <a:pPr marL="0" marR="0" lvl="0" indent="0" algn="ctr" defTabSz="1391863" rtl="0" eaLnBrk="1" fontAlgn="auto" latinLnBrk="0" hangingPunct="1">
                <a:lnSpc>
                  <a:spcPct val="100000"/>
                </a:lnSpc>
                <a:spcBef>
                  <a:spcPts val="0"/>
                </a:spcBef>
                <a:spcAft>
                  <a:spcPts val="0"/>
                </a:spcAft>
                <a:buClrTx/>
                <a:buSzTx/>
                <a:buFontTx/>
                <a:buNone/>
                <a:tabLst/>
                <a:defRPr/>
              </a:pPr>
              <a:r>
                <a:rPr kumimoji="0" lang="en-US" sz="3667" b="1" i="0" u="none" strike="noStrike" kern="1200" cap="none" spc="0" normalizeH="0" baseline="0" noProof="0" dirty="0">
                  <a:ln>
                    <a:noFill/>
                  </a:ln>
                  <a:solidFill>
                    <a:srgbClr val="FFC000"/>
                  </a:solidFill>
                  <a:effectLst/>
                  <a:uLnTx/>
                  <a:uFillTx/>
                  <a:latin typeface="Trebuchet MS" pitchFamily="34" charset="0"/>
                </a:rPr>
                <a:t>Graphs / Charts</a:t>
              </a:r>
            </a:p>
            <a:p>
              <a:pPr marL="0" marR="0" lvl="0" indent="0" algn="l" defTabSz="104779" rtl="0" eaLnBrk="1" fontAlgn="auto" latinLnBrk="0" hangingPunct="1">
                <a:lnSpc>
                  <a:spcPct val="100000"/>
                </a:lnSpc>
                <a:spcBef>
                  <a:spcPts val="0"/>
                </a:spcBef>
                <a:spcAft>
                  <a:spcPts val="0"/>
                </a:spcAft>
                <a:buClrTx/>
                <a:buSzTx/>
                <a:buFontTx/>
                <a:buNone/>
                <a:tabLst/>
                <a:defRPr/>
              </a:pPr>
              <a:r>
                <a:rPr kumimoji="0" lang="en-US" sz="2933" b="0" i="0" u="none" strike="noStrike" kern="1200" cap="none" spc="0" normalizeH="0" baseline="0" noProof="0" dirty="0">
                  <a:ln>
                    <a:noFill/>
                  </a:ln>
                  <a:solidFill>
                    <a:prstClr val="white">
                      <a:lumMod val="75000"/>
                    </a:prstClr>
                  </a:solidFill>
                  <a:effectLst/>
                  <a:uLnTx/>
                  <a:uFillTx/>
                  <a:latin typeface="Trebuchet MS" pitchFamily="34" charset="0"/>
                </a:rPr>
                <a:t>You can simply copy and paste charts and graphs from Excel or Word. Some reformatting may be required depending on how the original document has been created.</a:t>
              </a:r>
            </a:p>
            <a:p>
              <a:pPr marL="0" marR="0" lvl="0" indent="0" algn="l" defTabSz="104779" rtl="0" eaLnBrk="1" fontAlgn="auto" latinLnBrk="0" hangingPunct="1">
                <a:lnSpc>
                  <a:spcPct val="100000"/>
                </a:lnSpc>
                <a:spcBef>
                  <a:spcPts val="0"/>
                </a:spcBef>
                <a:spcAft>
                  <a:spcPts val="0"/>
                </a:spcAft>
                <a:buClrTx/>
                <a:buSzTx/>
                <a:buFontTx/>
                <a:buNone/>
                <a:tabLst/>
                <a:defRPr/>
              </a:pPr>
              <a:endParaRPr kumimoji="0" lang="en-US" sz="2933" b="0" i="0" u="none" strike="noStrike" kern="1200" cap="none" spc="0" normalizeH="0" baseline="0" noProof="0" dirty="0">
                <a:ln>
                  <a:noFill/>
                </a:ln>
                <a:solidFill>
                  <a:prstClr val="white">
                    <a:lumMod val="75000"/>
                  </a:prstClr>
                </a:solidFill>
                <a:effectLst/>
                <a:uLnTx/>
                <a:uFillTx/>
                <a:latin typeface="Trebuchet MS" pitchFamily="34" charset="0"/>
              </a:endParaRPr>
            </a:p>
            <a:p>
              <a:pPr marL="0" marR="0" lvl="0" indent="0" algn="ctr" defTabSz="1391863" rtl="0" eaLnBrk="1" fontAlgn="auto" latinLnBrk="0" hangingPunct="1">
                <a:lnSpc>
                  <a:spcPct val="100000"/>
                </a:lnSpc>
                <a:spcBef>
                  <a:spcPts val="0"/>
                </a:spcBef>
                <a:spcAft>
                  <a:spcPts val="0"/>
                </a:spcAft>
                <a:buClrTx/>
                <a:buSzTx/>
                <a:buFontTx/>
                <a:buNone/>
                <a:tabLst/>
                <a:defRPr/>
              </a:pPr>
              <a:r>
                <a:rPr kumimoji="0" lang="en-US" sz="3667" b="1" i="0" u="none" strike="noStrike" kern="1200" cap="none" spc="0" normalizeH="0" baseline="0" noProof="0" dirty="0">
                  <a:ln>
                    <a:noFill/>
                  </a:ln>
                  <a:solidFill>
                    <a:srgbClr val="FFC000"/>
                  </a:solidFill>
                  <a:effectLst/>
                  <a:uLnTx/>
                  <a:uFillTx/>
                  <a:latin typeface="Trebuchet MS" pitchFamily="34" charset="0"/>
                </a:rPr>
                <a:t>How to change the column configuration</a:t>
              </a:r>
            </a:p>
            <a:p>
              <a:pPr marL="0" marR="0" lvl="0" indent="0" algn="l" defTabSz="104779" rtl="0" eaLnBrk="1" fontAlgn="auto" latinLnBrk="0" hangingPunct="1">
                <a:lnSpc>
                  <a:spcPct val="100000"/>
                </a:lnSpc>
                <a:spcBef>
                  <a:spcPts val="0"/>
                </a:spcBef>
                <a:spcAft>
                  <a:spcPts val="0"/>
                </a:spcAft>
                <a:buClrTx/>
                <a:buSzTx/>
                <a:buFontTx/>
                <a:buNone/>
                <a:tabLst/>
                <a:defRPr/>
              </a:pPr>
              <a:r>
                <a:rPr kumimoji="0" lang="en-US" sz="2933" b="0" i="0" u="none" strike="noStrike" kern="1200" cap="none" spc="0" normalizeH="0" baseline="0" noProof="0" dirty="0">
                  <a:ln>
                    <a:noFill/>
                  </a:ln>
                  <a:solidFill>
                    <a:prstClr val="white">
                      <a:lumMod val="75000"/>
                    </a:prstClr>
                  </a:solidFill>
                  <a:effectLst/>
                  <a:uLnTx/>
                  <a:uFillTx/>
                  <a:latin typeface="Trebuchet MS" pitchFamily="34" charset="0"/>
                </a:rPr>
                <a:t>RIGHT-CLICK on the poster background and select LAYOUT to see the column options available for this template. The poster columns can also be customized on the Master. VIEW &gt; MASTER.</a:t>
              </a:r>
            </a:p>
            <a:p>
              <a:pPr marL="0" marR="0" lvl="0" indent="0" algn="ctr" defTabSz="1391863" rtl="0" eaLnBrk="1" fontAlgn="auto" latinLnBrk="0" hangingPunct="1">
                <a:lnSpc>
                  <a:spcPct val="100000"/>
                </a:lnSpc>
                <a:spcBef>
                  <a:spcPts val="0"/>
                </a:spcBef>
                <a:spcAft>
                  <a:spcPts val="0"/>
                </a:spcAft>
                <a:buClrTx/>
                <a:buSzTx/>
                <a:buFontTx/>
                <a:buNone/>
                <a:tabLst/>
                <a:defRPr/>
              </a:pPr>
              <a:endParaRPr kumimoji="0" lang="en-US" sz="3667" b="1" i="0" u="none" strike="noStrike" kern="1200" cap="none" spc="0" normalizeH="0" baseline="0" noProof="0" dirty="0">
                <a:ln>
                  <a:noFill/>
                </a:ln>
                <a:solidFill>
                  <a:srgbClr val="FFC000"/>
                </a:solidFill>
                <a:effectLst/>
                <a:uLnTx/>
                <a:uFillTx/>
                <a:latin typeface="Trebuchet MS" pitchFamily="34" charset="0"/>
              </a:endParaRPr>
            </a:p>
            <a:p>
              <a:pPr marL="0" marR="0" lvl="0" indent="0" algn="ctr" defTabSz="1391863" rtl="0" eaLnBrk="1" fontAlgn="auto" latinLnBrk="0" hangingPunct="1">
                <a:lnSpc>
                  <a:spcPct val="100000"/>
                </a:lnSpc>
                <a:spcBef>
                  <a:spcPts val="0"/>
                </a:spcBef>
                <a:spcAft>
                  <a:spcPts val="0"/>
                </a:spcAft>
                <a:buClrTx/>
                <a:buSzTx/>
                <a:buFontTx/>
                <a:buNone/>
                <a:tabLst/>
                <a:defRPr/>
              </a:pPr>
              <a:r>
                <a:rPr kumimoji="0" lang="en-US" sz="3667" b="1" i="0" u="none" strike="noStrike" kern="1200" cap="none" spc="0" normalizeH="0" baseline="0" noProof="0" dirty="0">
                  <a:ln>
                    <a:noFill/>
                  </a:ln>
                  <a:solidFill>
                    <a:srgbClr val="FFC000"/>
                  </a:solidFill>
                  <a:effectLst/>
                  <a:uLnTx/>
                  <a:uFillTx/>
                  <a:latin typeface="Trebuchet MS" pitchFamily="34" charset="0"/>
                </a:rPr>
                <a:t>How to remove the info bars</a:t>
              </a:r>
            </a:p>
            <a:p>
              <a:pPr marL="0" marR="0" lvl="0" indent="0" algn="l" defTabSz="104779" rtl="0" eaLnBrk="1" fontAlgn="auto" latinLnBrk="0" hangingPunct="1">
                <a:lnSpc>
                  <a:spcPct val="100000"/>
                </a:lnSpc>
                <a:spcBef>
                  <a:spcPts val="0"/>
                </a:spcBef>
                <a:spcAft>
                  <a:spcPts val="0"/>
                </a:spcAft>
                <a:buClrTx/>
                <a:buSzTx/>
                <a:buFontTx/>
                <a:buNone/>
                <a:tabLst/>
                <a:defRPr/>
              </a:pPr>
              <a:r>
                <a:rPr kumimoji="0" lang="en-US" sz="2933" b="0" i="0" u="none" strike="noStrike" kern="1200" cap="none" spc="0" normalizeH="0" baseline="0" noProof="0" dirty="0">
                  <a:ln>
                    <a:noFill/>
                  </a:ln>
                  <a:solidFill>
                    <a:prstClr val="white">
                      <a:lumMod val="75000"/>
                    </a:prstClr>
                  </a:solidFill>
                  <a:effectLst/>
                  <a:uLnTx/>
                  <a:uFillTx/>
                  <a:latin typeface="Trebuchet MS" pitchFamily="34" charset="0"/>
                </a:rPr>
                <a:t>If you are working in PowerPoint for Windows and have finished your poster, save as PDF and the bars will not be included. You can also delete them by going to VIEW &gt; MASTER. On the Mac adjust the Page-Setup to match the Page-Setup in PowerPoint before you create a PDF. You can also delete them from the Slide Master.</a:t>
              </a:r>
            </a:p>
            <a:p>
              <a:pPr marL="0" marR="0" lvl="0" indent="0" algn="l" defTabSz="104779" rtl="0" eaLnBrk="1" fontAlgn="auto" latinLnBrk="0" hangingPunct="1">
                <a:lnSpc>
                  <a:spcPct val="100000"/>
                </a:lnSpc>
                <a:spcBef>
                  <a:spcPts val="0"/>
                </a:spcBef>
                <a:spcAft>
                  <a:spcPts val="0"/>
                </a:spcAft>
                <a:buClrTx/>
                <a:buSzTx/>
                <a:buFontTx/>
                <a:buNone/>
                <a:tabLst/>
                <a:defRPr/>
              </a:pPr>
              <a:endParaRPr kumimoji="0" lang="en-US" sz="2933" b="0" i="0" u="none" strike="noStrike" kern="1200" cap="none" spc="0" normalizeH="0" baseline="0" noProof="0" dirty="0">
                <a:ln>
                  <a:noFill/>
                </a:ln>
                <a:solidFill>
                  <a:prstClr val="white">
                    <a:lumMod val="75000"/>
                  </a:prstClr>
                </a:solidFill>
                <a:effectLst/>
                <a:uLnTx/>
                <a:uFillTx/>
                <a:latin typeface="Trebuchet MS" pitchFamily="34" charset="0"/>
              </a:endParaRPr>
            </a:p>
            <a:p>
              <a:pPr marL="0" marR="0" lvl="0" indent="0" algn="ctr" defTabSz="1391863" rtl="0" eaLnBrk="1" fontAlgn="auto" latinLnBrk="0" hangingPunct="1">
                <a:lnSpc>
                  <a:spcPct val="100000"/>
                </a:lnSpc>
                <a:spcBef>
                  <a:spcPts val="0"/>
                </a:spcBef>
                <a:spcAft>
                  <a:spcPts val="0"/>
                </a:spcAft>
                <a:buClrTx/>
                <a:buSzTx/>
                <a:buFontTx/>
                <a:buNone/>
                <a:tabLst/>
                <a:defRPr/>
              </a:pPr>
              <a:r>
                <a:rPr kumimoji="0" lang="en-US" sz="3667" b="1" i="0" u="none" strike="noStrike" kern="1200" cap="none" spc="0" normalizeH="0" baseline="0" noProof="0" dirty="0">
                  <a:ln>
                    <a:noFill/>
                  </a:ln>
                  <a:solidFill>
                    <a:srgbClr val="FFC000"/>
                  </a:solidFill>
                  <a:effectLst/>
                  <a:uLnTx/>
                  <a:uFillTx/>
                  <a:latin typeface="Trebuchet MS" pitchFamily="34" charset="0"/>
                </a:rPr>
                <a:t>Save your work</a:t>
              </a:r>
            </a:p>
            <a:p>
              <a:pPr marL="0" marR="0" lvl="0" indent="0" algn="l" defTabSz="104779" rtl="0" eaLnBrk="1" fontAlgn="auto" latinLnBrk="0" hangingPunct="1">
                <a:lnSpc>
                  <a:spcPct val="100000"/>
                </a:lnSpc>
                <a:spcBef>
                  <a:spcPts val="0"/>
                </a:spcBef>
                <a:spcAft>
                  <a:spcPts val="0"/>
                </a:spcAft>
                <a:buClrTx/>
                <a:buSzTx/>
                <a:buFontTx/>
                <a:buNone/>
                <a:tabLst/>
                <a:defRPr/>
              </a:pPr>
              <a:r>
                <a:rPr kumimoji="0" lang="en-US" sz="2933" b="0" i="0" u="none" strike="noStrike" kern="1200" cap="none" spc="0" normalizeH="0" baseline="0" noProof="0" dirty="0">
                  <a:ln>
                    <a:noFill/>
                  </a:ln>
                  <a:solidFill>
                    <a:prstClr val="white">
                      <a:lumMod val="75000"/>
                    </a:prstClr>
                  </a:solidFill>
                  <a:effectLst/>
                  <a:uLnTx/>
                  <a:uFillTx/>
                  <a:latin typeface="Trebuchet MS" pitchFamily="34" charset="0"/>
                </a:rPr>
                <a:t>Save your template as a PowerPoint document. For printing, save as PowerPoint of “Print-quality” PDF.</a:t>
              </a:r>
            </a:p>
            <a:p>
              <a:pPr marL="0" marR="0" lvl="0" indent="0" algn="l" defTabSz="104779" rtl="0" eaLnBrk="1" fontAlgn="auto" latinLnBrk="0" hangingPunct="1">
                <a:lnSpc>
                  <a:spcPct val="100000"/>
                </a:lnSpc>
                <a:spcBef>
                  <a:spcPts val="0"/>
                </a:spcBef>
                <a:spcAft>
                  <a:spcPts val="0"/>
                </a:spcAft>
                <a:buClrTx/>
                <a:buSzTx/>
                <a:buFontTx/>
                <a:buNone/>
                <a:tabLst/>
                <a:defRPr/>
              </a:pPr>
              <a:endParaRPr lang="en-US" sz="2933" b="0" baseline="0" dirty="0">
                <a:solidFill>
                  <a:schemeClr val="bg1">
                    <a:lumMod val="75000"/>
                  </a:schemeClr>
                </a:solidFill>
                <a:latin typeface="Trebuchet MS" pitchFamily="34" charset="0"/>
              </a:endParaRPr>
            </a:p>
            <a:p>
              <a:pPr marL="0" marR="0" lvl="0" indent="0" algn="ctr" defTabSz="1391863" rtl="0" eaLnBrk="1" fontAlgn="auto" latinLnBrk="0" hangingPunct="1">
                <a:lnSpc>
                  <a:spcPct val="100000"/>
                </a:lnSpc>
                <a:spcBef>
                  <a:spcPts val="0"/>
                </a:spcBef>
                <a:spcAft>
                  <a:spcPts val="0"/>
                </a:spcAft>
                <a:buClrTx/>
                <a:buSzTx/>
                <a:buFontTx/>
                <a:buNone/>
                <a:tabLst/>
                <a:defRPr/>
              </a:pPr>
              <a:r>
                <a:rPr kumimoji="0" lang="en-US" sz="3667" b="1" i="0" u="none" strike="noStrike" kern="1200" cap="none" spc="0" normalizeH="0" baseline="0" noProof="0" dirty="0">
                  <a:ln>
                    <a:noFill/>
                  </a:ln>
                  <a:solidFill>
                    <a:srgbClr val="FFC000"/>
                  </a:solidFill>
                  <a:effectLst/>
                  <a:uLnTx/>
                  <a:uFillTx/>
                  <a:latin typeface="Trebuchet MS" pitchFamily="34" charset="0"/>
                </a:rPr>
                <a:t>Print your poster</a:t>
              </a:r>
            </a:p>
            <a:p>
              <a:pPr marL="0" marR="0" lvl="0" indent="0" algn="l" defTabSz="104779" rtl="0" eaLnBrk="1" fontAlgn="auto" latinLnBrk="0" hangingPunct="1">
                <a:lnSpc>
                  <a:spcPct val="100000"/>
                </a:lnSpc>
                <a:spcBef>
                  <a:spcPts val="0"/>
                </a:spcBef>
                <a:spcAft>
                  <a:spcPts val="0"/>
                </a:spcAft>
                <a:buClrTx/>
                <a:buSzTx/>
                <a:buFontTx/>
                <a:buNone/>
                <a:tabLst/>
                <a:defRPr/>
              </a:pPr>
              <a:r>
                <a:rPr kumimoji="0" lang="en-US" sz="2933" b="0" i="0" u="none" strike="noStrike" kern="1200" cap="none" spc="0" normalizeH="0" baseline="0" noProof="0" dirty="0">
                  <a:ln>
                    <a:noFill/>
                  </a:ln>
                  <a:solidFill>
                    <a:prstClr val="white">
                      <a:lumMod val="75000"/>
                    </a:prstClr>
                  </a:solidFill>
                  <a:effectLst/>
                  <a:uLnTx/>
                  <a:uFillTx/>
                  <a:latin typeface="Trebuchet MS" pitchFamily="34" charset="0"/>
                </a:rPr>
                <a:t>When you are ready to have your poster printed go online to PosterPresentations.com and click on the “Order Your Poster” button. Choose the poster type the best suits your needs and submit your order. If you submit a PowerPoint document you will be receiving a PDF proof for your approval prior to printing. If your order is placed and paid for before noon, Pacific, Monday through Friday, your order will ship out that same day. Next day, Second day, Third day, and Free Ground services are offered. Go to PosterPresentations.com for more information.</a:t>
              </a:r>
            </a:p>
            <a:p>
              <a:pPr marL="0" marR="0" lvl="0" indent="0" algn="l" defTabSz="104779" rtl="0" eaLnBrk="1" fontAlgn="auto" latinLnBrk="0" hangingPunct="1">
                <a:lnSpc>
                  <a:spcPct val="100000"/>
                </a:lnSpc>
                <a:spcBef>
                  <a:spcPts val="0"/>
                </a:spcBef>
                <a:spcAft>
                  <a:spcPts val="0"/>
                </a:spcAft>
                <a:buClrTx/>
                <a:buSzTx/>
                <a:buFontTx/>
                <a:buNone/>
                <a:tabLst/>
                <a:defRPr/>
              </a:pPr>
              <a:endParaRPr kumimoji="0" lang="en-US" sz="2567" b="0" i="0" u="none" strike="noStrike" kern="1200" cap="none" spc="0" normalizeH="0" baseline="0" noProof="0" dirty="0">
                <a:ln>
                  <a:noFill/>
                </a:ln>
                <a:solidFill>
                  <a:prstClr val="white">
                    <a:lumMod val="75000"/>
                  </a:prstClr>
                </a:solidFill>
                <a:effectLst/>
                <a:uLnTx/>
                <a:uFillTx/>
                <a:latin typeface="Trebuchet MS" pitchFamily="34" charset="0"/>
              </a:endParaRPr>
            </a:p>
          </p:txBody>
        </p:sp>
        <p:graphicFrame>
          <p:nvGraphicFramePr>
            <p:cNvPr id="80" name="Object 79"/>
            <p:cNvGraphicFramePr>
              <a:graphicFrameLocks noChangeAspect="1"/>
            </p:cNvGraphicFramePr>
            <p:nvPr userDrawn="1">
              <p:extLst>
                <p:ext uri="{D42A27DB-BD31-4B8C-83A1-F6EECF244321}">
                  <p14:modId xmlns:p14="http://schemas.microsoft.com/office/powerpoint/2010/main" val="1689330954"/>
                </p:ext>
              </p:extLst>
            </p:nvPr>
          </p:nvGraphicFramePr>
          <p:xfrm>
            <a:off x="47717694" y="4656250"/>
            <a:ext cx="6825444" cy="2521622"/>
          </p:xfrm>
          <a:graphic>
            <a:graphicData uri="http://schemas.openxmlformats.org/presentationml/2006/ole">
              <mc:AlternateContent xmlns:mc="http://schemas.openxmlformats.org/markup-compatibility/2006">
                <mc:Choice xmlns:v="urn:schemas-microsoft-com:vml" Requires="v">
                  <p:oleObj spid="_x0000_s3120" name="Image" r:id="rId12" imgW="4571280" imgH="1688760" progId="Photoshop.Image.13">
                    <p:embed/>
                  </p:oleObj>
                </mc:Choice>
                <mc:Fallback>
                  <p:oleObj name="Image" r:id="rId12" imgW="4571280" imgH="1688760" progId="Photoshop.Image.13">
                    <p:embed/>
                    <p:pic>
                      <p:nvPicPr>
                        <p:cNvPr id="0" name=""/>
                        <p:cNvPicPr/>
                        <p:nvPr/>
                      </p:nvPicPr>
                      <p:blipFill>
                        <a:blip r:embed="rId13"/>
                        <a:stretch>
                          <a:fillRect/>
                        </a:stretch>
                      </p:blipFill>
                      <p:spPr>
                        <a:xfrm>
                          <a:off x="47717694" y="4656250"/>
                          <a:ext cx="6825444" cy="2521622"/>
                        </a:xfrm>
                        <a:prstGeom prst="rect">
                          <a:avLst/>
                        </a:prstGeom>
                      </p:spPr>
                    </p:pic>
                  </p:oleObj>
                </mc:Fallback>
              </mc:AlternateContent>
            </a:graphicData>
          </a:graphic>
        </p:graphicFrame>
        <p:pic>
          <p:nvPicPr>
            <p:cNvPr id="81" name="Picture 80"/>
            <p:cNvPicPr>
              <a:picLocks noChangeAspect="1"/>
            </p:cNvPicPr>
            <p:nvPr userDrawn="1"/>
          </p:nvPicPr>
          <p:blipFill>
            <a:blip r:embed="rId14"/>
            <a:stretch>
              <a:fillRect/>
            </a:stretch>
          </p:blipFill>
          <p:spPr>
            <a:xfrm>
              <a:off x="44804763" y="10986440"/>
              <a:ext cx="3628390" cy="1674641"/>
            </a:xfrm>
            <a:prstGeom prst="rect">
              <a:avLst/>
            </a:prstGeom>
            <a:ln>
              <a:noFill/>
            </a:ln>
          </p:spPr>
        </p:pic>
        <p:graphicFrame>
          <p:nvGraphicFramePr>
            <p:cNvPr id="82" name="Object 81"/>
            <p:cNvGraphicFramePr>
              <a:graphicFrameLocks noChangeAspect="1"/>
            </p:cNvGraphicFramePr>
            <p:nvPr userDrawn="1">
              <p:extLst>
                <p:ext uri="{D42A27DB-BD31-4B8C-83A1-F6EECF244321}">
                  <p14:modId xmlns:p14="http://schemas.microsoft.com/office/powerpoint/2010/main" val="2945985057"/>
                </p:ext>
              </p:extLst>
            </p:nvPr>
          </p:nvGraphicFramePr>
          <p:xfrm>
            <a:off x="44804763" y="17182847"/>
            <a:ext cx="1811108" cy="1212274"/>
          </p:xfrm>
          <a:graphic>
            <a:graphicData uri="http://schemas.openxmlformats.org/presentationml/2006/ole">
              <mc:AlternateContent xmlns:mc="http://schemas.openxmlformats.org/markup-compatibility/2006">
                <mc:Choice xmlns:v="urn:schemas-microsoft-com:vml" Requires="v">
                  <p:oleObj spid="_x0000_s3121" name="Image" r:id="rId15" imgW="1574280" imgH="1053720" progId="Photoshop.Image.13">
                    <p:embed/>
                  </p:oleObj>
                </mc:Choice>
                <mc:Fallback>
                  <p:oleObj name="Image" r:id="rId15" imgW="1574280" imgH="1053720" progId="Photoshop.Image.13">
                    <p:embed/>
                    <p:pic>
                      <p:nvPicPr>
                        <p:cNvPr id="0" name=""/>
                        <p:cNvPicPr/>
                        <p:nvPr/>
                      </p:nvPicPr>
                      <p:blipFill>
                        <a:blip r:embed="rId16"/>
                        <a:stretch>
                          <a:fillRect/>
                        </a:stretch>
                      </p:blipFill>
                      <p:spPr>
                        <a:xfrm>
                          <a:off x="44804763" y="17182847"/>
                          <a:ext cx="1811108" cy="1212274"/>
                        </a:xfrm>
                        <a:prstGeom prst="rect">
                          <a:avLst/>
                        </a:prstGeom>
                      </p:spPr>
                    </p:pic>
                  </p:oleObj>
                </mc:Fallback>
              </mc:AlternateContent>
            </a:graphicData>
          </a:graphic>
        </p:graphicFrame>
        <p:grpSp>
          <p:nvGrpSpPr>
            <p:cNvPr id="83" name="Group 82"/>
            <p:cNvGrpSpPr/>
            <p:nvPr userDrawn="1"/>
          </p:nvGrpSpPr>
          <p:grpSpPr>
            <a:xfrm>
              <a:off x="44804763" y="39613970"/>
              <a:ext cx="12651307" cy="1546389"/>
              <a:chOff x="44200453" y="28362386"/>
              <a:chExt cx="9771399" cy="1090622"/>
            </a:xfrm>
          </p:grpSpPr>
          <p:sp>
            <p:nvSpPr>
              <p:cNvPr id="85" name="Rounded Rectangle 84"/>
              <p:cNvSpPr/>
              <p:nvPr userDrawn="1"/>
            </p:nvSpPr>
            <p:spPr>
              <a:xfrm>
                <a:off x="44200453" y="28362386"/>
                <a:ext cx="9771398" cy="1090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226"/>
              </a:p>
            </p:txBody>
          </p:sp>
          <p:pic>
            <p:nvPicPr>
              <p:cNvPr id="86" name="Picture 7" descr="http://t2.gstatic.com/images?q=tbn:ANd9GcR4APHC6TT9w54M2zn_pvCiBxUNcspYPoVxirLRphBoJabfSvu7zw">
                <a:hlinkClick r:id="rId17"/>
              </p:cNvPr>
              <p:cNvPicPr>
                <a:picLocks noChangeAspect="1" noChangeArrowheads="1"/>
              </p:cNvPicPr>
              <p:nvPr userDrawn="1"/>
            </p:nvPicPr>
            <p:blipFill>
              <a:blip r:embed="rId18" cstate="print"/>
              <a:srcRect/>
              <a:stretch>
                <a:fillRect/>
              </a:stretch>
            </p:blipFill>
            <p:spPr bwMode="auto">
              <a:xfrm>
                <a:off x="44326393" y="28460718"/>
                <a:ext cx="914401" cy="914399"/>
              </a:xfrm>
              <a:prstGeom prst="rect">
                <a:avLst/>
              </a:prstGeom>
              <a:noFill/>
              <a:ln>
                <a:noFill/>
              </a:ln>
            </p:spPr>
          </p:pic>
          <p:sp>
            <p:nvSpPr>
              <p:cNvPr id="87" name="TextBox 86"/>
              <p:cNvSpPr txBox="1"/>
              <p:nvPr userDrawn="1"/>
            </p:nvSpPr>
            <p:spPr>
              <a:xfrm>
                <a:off x="45300663" y="28552305"/>
                <a:ext cx="8671189" cy="591997"/>
              </a:xfrm>
              <a:prstGeom prst="rect">
                <a:avLst/>
              </a:prstGeom>
              <a:noFill/>
              <a:ln>
                <a:noFill/>
              </a:ln>
            </p:spPr>
            <p:txBody>
              <a:bodyPr wrap="square" rtlCol="0">
                <a:spAutoFit/>
              </a:bodyPr>
              <a:lstStyle/>
              <a:p>
                <a:r>
                  <a:rPr lang="en-US" sz="2200" dirty="0">
                    <a:solidFill>
                      <a:schemeClr val="tx2"/>
                    </a:solidFill>
                    <a:latin typeface="Trebuchet MS" pitchFamily="34" charset="0"/>
                  </a:rPr>
                  <a:t>Student</a:t>
                </a:r>
                <a:r>
                  <a:rPr lang="en-US" sz="2200" baseline="0" dirty="0">
                    <a:solidFill>
                      <a:schemeClr val="tx2"/>
                    </a:solidFill>
                    <a:latin typeface="Trebuchet MS" pitchFamily="34" charset="0"/>
                  </a:rPr>
                  <a:t> discounts are available on our </a:t>
                </a:r>
                <a:r>
                  <a:rPr lang="en-US" sz="2200" baseline="0" dirty="0" err="1">
                    <a:solidFill>
                      <a:schemeClr val="tx2"/>
                    </a:solidFill>
                    <a:latin typeface="Trebuchet MS" pitchFamily="34" charset="0"/>
                  </a:rPr>
                  <a:t>Facebook</a:t>
                </a:r>
                <a:r>
                  <a:rPr lang="en-US" sz="2200" baseline="0" dirty="0">
                    <a:solidFill>
                      <a:schemeClr val="tx2"/>
                    </a:solidFill>
                    <a:latin typeface="Trebuchet MS" pitchFamily="34" charset="0"/>
                  </a:rPr>
                  <a:t> page.</a:t>
                </a:r>
                <a:br>
                  <a:rPr lang="en-US" sz="2200" baseline="0" dirty="0">
                    <a:solidFill>
                      <a:schemeClr val="tx2"/>
                    </a:solidFill>
                    <a:latin typeface="Trebuchet MS" pitchFamily="34" charset="0"/>
                  </a:rPr>
                </a:br>
                <a:r>
                  <a:rPr lang="en-US" sz="2200" baseline="0" dirty="0">
                    <a:solidFill>
                      <a:schemeClr val="tx2"/>
                    </a:solidFill>
                    <a:latin typeface="Trebuchet MS" pitchFamily="34" charset="0"/>
                  </a:rPr>
                  <a:t>Go to </a:t>
                </a:r>
                <a:r>
                  <a:rPr lang="en-US" sz="2200" u="sng" baseline="0" dirty="0">
                    <a:solidFill>
                      <a:schemeClr val="tx2"/>
                    </a:solidFill>
                    <a:latin typeface="Trebuchet MS" pitchFamily="34" charset="0"/>
                  </a:rPr>
                  <a:t>PosterPresentations.com</a:t>
                </a:r>
                <a:r>
                  <a:rPr lang="en-US" sz="2200" baseline="0" dirty="0">
                    <a:solidFill>
                      <a:schemeClr val="tx2"/>
                    </a:solidFill>
                    <a:latin typeface="Trebuchet MS" pitchFamily="34" charset="0"/>
                  </a:rPr>
                  <a:t> and click on the FB icon. </a:t>
                </a:r>
                <a:endParaRPr lang="en-US" sz="2200" dirty="0">
                  <a:solidFill>
                    <a:schemeClr val="tx2"/>
                  </a:solidFill>
                  <a:latin typeface="Trebuchet MS" pitchFamily="34" charset="0"/>
                </a:endParaRPr>
              </a:p>
            </p:txBody>
          </p:sp>
        </p:grpSp>
        <p:sp>
          <p:nvSpPr>
            <p:cNvPr id="84" name="TextBox 83"/>
            <p:cNvSpPr txBox="1"/>
            <p:nvPr userDrawn="1"/>
          </p:nvSpPr>
          <p:spPr>
            <a:xfrm>
              <a:off x="44530580" y="41758589"/>
              <a:ext cx="8394379" cy="1414959"/>
            </a:xfrm>
            <a:prstGeom prst="rect">
              <a:avLst/>
            </a:prstGeom>
            <a:noFill/>
          </p:spPr>
          <p:txBody>
            <a:bodyPr wrap="square" lIns="65304" tIns="32651" rIns="65304" bIns="32651" rtlCol="0">
              <a:spAutoFit/>
            </a:bodyPr>
            <a:lstStyle/>
            <a:p>
              <a:pPr>
                <a:lnSpc>
                  <a:spcPts val="2383"/>
                </a:lnSpc>
              </a:pPr>
              <a:r>
                <a:rPr lang="en-US" sz="2567" dirty="0">
                  <a:solidFill>
                    <a:schemeClr val="bg1"/>
                  </a:solidFill>
                </a:rPr>
                <a:t>© 2013</a:t>
              </a:r>
              <a:r>
                <a:rPr lang="en-US" sz="2567" baseline="0" dirty="0">
                  <a:solidFill>
                    <a:schemeClr val="bg1"/>
                  </a:solidFill>
                </a:rPr>
                <a:t> </a:t>
              </a:r>
              <a:r>
                <a:rPr lang="en-US" sz="2567" dirty="0">
                  <a:solidFill>
                    <a:schemeClr val="bg1"/>
                  </a:solidFill>
                </a:rPr>
                <a:t>PosterPresentations.com</a:t>
              </a:r>
              <a:br>
                <a:rPr lang="en-US" sz="2567" dirty="0">
                  <a:solidFill>
                    <a:schemeClr val="bg1"/>
                  </a:solidFill>
                </a:rPr>
              </a:br>
              <a:r>
                <a:rPr lang="en-US" sz="2567" dirty="0">
                  <a:solidFill>
                    <a:schemeClr val="bg1"/>
                  </a:solidFill>
                </a:rPr>
                <a:t>    </a:t>
              </a:r>
              <a:r>
                <a:rPr lang="en-US" sz="2200" dirty="0">
                  <a:solidFill>
                    <a:schemeClr val="bg1"/>
                  </a:solidFill>
                </a:rPr>
                <a:t>2117 Fourth Street ,</a:t>
              </a:r>
              <a:r>
                <a:rPr lang="en-US" sz="2200" baseline="0" dirty="0">
                  <a:solidFill>
                    <a:schemeClr val="bg1"/>
                  </a:solidFill>
                </a:rPr>
                <a:t> Unit C        </a:t>
              </a:r>
            </a:p>
            <a:p>
              <a:pPr>
                <a:lnSpc>
                  <a:spcPts val="2383"/>
                </a:lnSpc>
              </a:pPr>
              <a:r>
                <a:rPr lang="en-US" sz="2200" baseline="0" dirty="0">
                  <a:solidFill>
                    <a:schemeClr val="bg1"/>
                  </a:solidFill>
                </a:rPr>
                <a:t>     Berkeley CA </a:t>
              </a:r>
              <a:r>
                <a:rPr lang="en-US" sz="1833" baseline="0" dirty="0">
                  <a:solidFill>
                    <a:schemeClr val="bg1"/>
                  </a:solidFill>
                </a:rPr>
                <a:t>94710</a:t>
              </a:r>
              <a:br>
                <a:rPr lang="en-US" sz="2200" baseline="0" dirty="0">
                  <a:solidFill>
                    <a:schemeClr val="bg1"/>
                  </a:solidFill>
                </a:rPr>
              </a:br>
              <a:r>
                <a:rPr lang="en-US" sz="2200" baseline="0" dirty="0">
                  <a:solidFill>
                    <a:schemeClr val="bg1"/>
                  </a:solidFill>
                </a:rPr>
                <a:t>    </a:t>
              </a:r>
              <a:r>
                <a:rPr lang="en-US" sz="2200" b="1" baseline="0" dirty="0">
                  <a:solidFill>
                    <a:srgbClr val="FFFF00"/>
                  </a:solidFill>
                </a:rPr>
                <a:t>posterpresenter@gmail.com</a:t>
              </a:r>
              <a:endParaRPr lang="en-US" sz="2567" b="1" dirty="0">
                <a:solidFill>
                  <a:srgbClr val="FFFF00"/>
                </a:solidFill>
              </a:endParaRPr>
            </a:p>
          </p:txBody>
        </p:sp>
      </p:grpSp>
    </p:spTree>
  </p:cSld>
  <p:clrMap bg1="lt1" tx1="dk1" bg2="lt2" tx2="dk2" accent1="accent1" accent2="accent2" accent3="accent3" accent4="accent4" accent5="accent5" accent6="accent6" hlink="hlink" folHlink="folHlink"/>
  <p:sldLayoutIdLst>
    <p:sldLayoutId id="2147483654" r:id="rId1"/>
  </p:sldLayoutIdLst>
  <p:txStyles>
    <p:titleStyle>
      <a:lvl1pPr algn="ctr" defTabSz="4023305" rtl="0" eaLnBrk="1" latinLnBrk="0" hangingPunct="1">
        <a:spcBef>
          <a:spcPct val="0"/>
        </a:spcBef>
        <a:buNone/>
        <a:defRPr sz="8067" kern="1200">
          <a:solidFill>
            <a:schemeClr val="bg1"/>
          </a:solidFill>
          <a:latin typeface="Trebuchet MS" pitchFamily="34" charset="0"/>
          <a:ea typeface="+mj-ea"/>
          <a:cs typeface="+mj-cs"/>
        </a:defRPr>
      </a:lvl1pPr>
    </p:titleStyle>
    <p:bodyStyle>
      <a:lvl1pPr marL="1508740" indent="-1508740" algn="l" defTabSz="4023305" rtl="0" eaLnBrk="1" latinLnBrk="0" hangingPunct="1">
        <a:spcBef>
          <a:spcPct val="20000"/>
        </a:spcBef>
        <a:buFont typeface="Arial" pitchFamily="34" charset="0"/>
        <a:buChar char="•"/>
        <a:defRPr sz="14117" kern="1200">
          <a:solidFill>
            <a:schemeClr val="tx1"/>
          </a:solidFill>
          <a:latin typeface="+mn-lt"/>
          <a:ea typeface="+mn-ea"/>
          <a:cs typeface="+mn-cs"/>
        </a:defRPr>
      </a:lvl1pPr>
      <a:lvl2pPr marL="3268936" indent="-1257282" algn="l" defTabSz="4023305" rtl="0" eaLnBrk="1" latinLnBrk="0" hangingPunct="1">
        <a:spcBef>
          <a:spcPct val="20000"/>
        </a:spcBef>
        <a:buFont typeface="Arial" pitchFamily="34" charset="0"/>
        <a:buChar char="–"/>
        <a:defRPr sz="12375" kern="1200">
          <a:solidFill>
            <a:schemeClr val="tx1"/>
          </a:solidFill>
          <a:latin typeface="+mn-lt"/>
          <a:ea typeface="+mn-ea"/>
          <a:cs typeface="+mn-cs"/>
        </a:defRPr>
      </a:lvl2pPr>
      <a:lvl3pPr marL="5029132" indent="-1005827" algn="l" defTabSz="4023305" rtl="0" eaLnBrk="1" latinLnBrk="0" hangingPunct="1">
        <a:spcBef>
          <a:spcPct val="20000"/>
        </a:spcBef>
        <a:buFont typeface="Arial" pitchFamily="34" charset="0"/>
        <a:buChar char="•"/>
        <a:defRPr sz="10634" kern="1200">
          <a:solidFill>
            <a:schemeClr val="tx1"/>
          </a:solidFill>
          <a:latin typeface="+mn-lt"/>
          <a:ea typeface="+mn-ea"/>
          <a:cs typeface="+mn-cs"/>
        </a:defRPr>
      </a:lvl3pPr>
      <a:lvl4pPr marL="7040785" indent="-1005827" algn="l" defTabSz="4023305" rtl="0" eaLnBrk="1" latinLnBrk="0" hangingPunct="1">
        <a:spcBef>
          <a:spcPct val="20000"/>
        </a:spcBef>
        <a:buFont typeface="Arial" pitchFamily="34" charset="0"/>
        <a:buChar char="–"/>
        <a:defRPr sz="8800" kern="1200">
          <a:solidFill>
            <a:schemeClr val="tx1"/>
          </a:solidFill>
          <a:latin typeface="+mn-lt"/>
          <a:ea typeface="+mn-ea"/>
          <a:cs typeface="+mn-cs"/>
        </a:defRPr>
      </a:lvl4pPr>
      <a:lvl5pPr marL="9052436" indent="-1005827" algn="l" defTabSz="4023305" rtl="0" eaLnBrk="1" latinLnBrk="0" hangingPunct="1">
        <a:spcBef>
          <a:spcPct val="20000"/>
        </a:spcBef>
        <a:buFont typeface="Arial" pitchFamily="34" charset="0"/>
        <a:buChar char="»"/>
        <a:defRPr sz="8800" kern="1200">
          <a:solidFill>
            <a:schemeClr val="tx1"/>
          </a:solidFill>
          <a:latin typeface="+mn-lt"/>
          <a:ea typeface="+mn-ea"/>
          <a:cs typeface="+mn-cs"/>
        </a:defRPr>
      </a:lvl5pPr>
      <a:lvl6pPr marL="11064090" indent="-1005827" algn="l" defTabSz="4023305" rtl="0" eaLnBrk="1" latinLnBrk="0" hangingPunct="1">
        <a:spcBef>
          <a:spcPct val="20000"/>
        </a:spcBef>
        <a:buFont typeface="Arial" pitchFamily="34" charset="0"/>
        <a:buChar char="•"/>
        <a:defRPr sz="8800" kern="1200">
          <a:solidFill>
            <a:schemeClr val="tx1"/>
          </a:solidFill>
          <a:latin typeface="+mn-lt"/>
          <a:ea typeface="+mn-ea"/>
          <a:cs typeface="+mn-cs"/>
        </a:defRPr>
      </a:lvl6pPr>
      <a:lvl7pPr marL="13075741" indent="-1005827" algn="l" defTabSz="4023305" rtl="0" eaLnBrk="1" latinLnBrk="0" hangingPunct="1">
        <a:spcBef>
          <a:spcPct val="20000"/>
        </a:spcBef>
        <a:buFont typeface="Arial" pitchFamily="34" charset="0"/>
        <a:buChar char="•"/>
        <a:defRPr sz="8800" kern="1200">
          <a:solidFill>
            <a:schemeClr val="tx1"/>
          </a:solidFill>
          <a:latin typeface="+mn-lt"/>
          <a:ea typeface="+mn-ea"/>
          <a:cs typeface="+mn-cs"/>
        </a:defRPr>
      </a:lvl7pPr>
      <a:lvl8pPr marL="15087394" indent="-1005827" algn="l" defTabSz="4023305" rtl="0" eaLnBrk="1" latinLnBrk="0" hangingPunct="1">
        <a:spcBef>
          <a:spcPct val="20000"/>
        </a:spcBef>
        <a:buFont typeface="Arial" pitchFamily="34" charset="0"/>
        <a:buChar char="•"/>
        <a:defRPr sz="8800" kern="1200">
          <a:solidFill>
            <a:schemeClr val="tx1"/>
          </a:solidFill>
          <a:latin typeface="+mn-lt"/>
          <a:ea typeface="+mn-ea"/>
          <a:cs typeface="+mn-cs"/>
        </a:defRPr>
      </a:lvl8pPr>
      <a:lvl9pPr marL="17099047" indent="-1005827" algn="l" defTabSz="4023305" rtl="0" eaLnBrk="1" latinLnBrk="0" hangingPunct="1">
        <a:spcBef>
          <a:spcPct val="20000"/>
        </a:spcBef>
        <a:buFont typeface="Arial" pitchFamily="34" charset="0"/>
        <a:buChar char="•"/>
        <a:defRPr sz="8800" kern="1200">
          <a:solidFill>
            <a:schemeClr val="tx1"/>
          </a:solidFill>
          <a:latin typeface="+mn-lt"/>
          <a:ea typeface="+mn-ea"/>
          <a:cs typeface="+mn-cs"/>
        </a:defRPr>
      </a:lvl9pPr>
    </p:bodyStyle>
    <p:otherStyle>
      <a:defPPr>
        <a:defRPr lang="en-US"/>
      </a:defPPr>
      <a:lvl1pPr marL="0" algn="l" defTabSz="4023305" rtl="0" eaLnBrk="1" latinLnBrk="0" hangingPunct="1">
        <a:defRPr sz="7884" kern="1200">
          <a:solidFill>
            <a:schemeClr val="tx1"/>
          </a:solidFill>
          <a:latin typeface="+mn-lt"/>
          <a:ea typeface="+mn-ea"/>
          <a:cs typeface="+mn-cs"/>
        </a:defRPr>
      </a:lvl1pPr>
      <a:lvl2pPr marL="2011653" algn="l" defTabSz="4023305" rtl="0" eaLnBrk="1" latinLnBrk="0" hangingPunct="1">
        <a:defRPr sz="7884" kern="1200">
          <a:solidFill>
            <a:schemeClr val="tx1"/>
          </a:solidFill>
          <a:latin typeface="+mn-lt"/>
          <a:ea typeface="+mn-ea"/>
          <a:cs typeface="+mn-cs"/>
        </a:defRPr>
      </a:lvl2pPr>
      <a:lvl3pPr marL="4023305" algn="l" defTabSz="4023305" rtl="0" eaLnBrk="1" latinLnBrk="0" hangingPunct="1">
        <a:defRPr sz="7884" kern="1200">
          <a:solidFill>
            <a:schemeClr val="tx1"/>
          </a:solidFill>
          <a:latin typeface="+mn-lt"/>
          <a:ea typeface="+mn-ea"/>
          <a:cs typeface="+mn-cs"/>
        </a:defRPr>
      </a:lvl3pPr>
      <a:lvl4pPr marL="6034958" algn="l" defTabSz="4023305" rtl="0" eaLnBrk="1" latinLnBrk="0" hangingPunct="1">
        <a:defRPr sz="7884" kern="1200">
          <a:solidFill>
            <a:schemeClr val="tx1"/>
          </a:solidFill>
          <a:latin typeface="+mn-lt"/>
          <a:ea typeface="+mn-ea"/>
          <a:cs typeface="+mn-cs"/>
        </a:defRPr>
      </a:lvl4pPr>
      <a:lvl5pPr marL="8046610" algn="l" defTabSz="4023305" rtl="0" eaLnBrk="1" latinLnBrk="0" hangingPunct="1">
        <a:defRPr sz="7884" kern="1200">
          <a:solidFill>
            <a:schemeClr val="tx1"/>
          </a:solidFill>
          <a:latin typeface="+mn-lt"/>
          <a:ea typeface="+mn-ea"/>
          <a:cs typeface="+mn-cs"/>
        </a:defRPr>
      </a:lvl5pPr>
      <a:lvl6pPr marL="10058263" algn="l" defTabSz="4023305" rtl="0" eaLnBrk="1" latinLnBrk="0" hangingPunct="1">
        <a:defRPr sz="7884" kern="1200">
          <a:solidFill>
            <a:schemeClr val="tx1"/>
          </a:solidFill>
          <a:latin typeface="+mn-lt"/>
          <a:ea typeface="+mn-ea"/>
          <a:cs typeface="+mn-cs"/>
        </a:defRPr>
      </a:lvl6pPr>
      <a:lvl7pPr marL="12069917" algn="l" defTabSz="4023305" rtl="0" eaLnBrk="1" latinLnBrk="0" hangingPunct="1">
        <a:defRPr sz="7884" kern="1200">
          <a:solidFill>
            <a:schemeClr val="tx1"/>
          </a:solidFill>
          <a:latin typeface="+mn-lt"/>
          <a:ea typeface="+mn-ea"/>
          <a:cs typeface="+mn-cs"/>
        </a:defRPr>
      </a:lvl7pPr>
      <a:lvl8pPr marL="14081568" algn="l" defTabSz="4023305" rtl="0" eaLnBrk="1" latinLnBrk="0" hangingPunct="1">
        <a:defRPr sz="7884" kern="1200">
          <a:solidFill>
            <a:schemeClr val="tx1"/>
          </a:solidFill>
          <a:latin typeface="+mn-lt"/>
          <a:ea typeface="+mn-ea"/>
          <a:cs typeface="+mn-cs"/>
        </a:defRPr>
      </a:lvl8pPr>
      <a:lvl9pPr marL="16093221" algn="l" defTabSz="4023305" rtl="0" eaLnBrk="1" latinLnBrk="0" hangingPunct="1">
        <a:defRPr sz="78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a:p>
        </p:txBody>
      </p:sp>
      <p:sp>
        <p:nvSpPr>
          <p:cNvPr id="3" name="Text Placeholder 2"/>
          <p:cNvSpPr>
            <a:spLocks noGrp="1"/>
          </p:cNvSpPr>
          <p:nvPr>
            <p:ph type="body" sz="quarter" idx="11"/>
          </p:nvPr>
        </p:nvSpPr>
        <p:spPr/>
        <p:txBody>
          <a:bodyPr/>
          <a:lstStyle/>
          <a:p>
            <a:endParaRPr lang="en-US"/>
          </a:p>
        </p:txBody>
      </p:sp>
      <p:sp>
        <p:nvSpPr>
          <p:cNvPr id="4" name="Text Placeholder 3"/>
          <p:cNvSpPr>
            <a:spLocks noGrp="1"/>
          </p:cNvSpPr>
          <p:nvPr>
            <p:ph type="body" sz="quarter" idx="20"/>
          </p:nvPr>
        </p:nvSpPr>
        <p:spPr/>
        <p:txBody>
          <a:bodyPr/>
          <a:lstStyle/>
          <a:p>
            <a:endParaRPr lang="en-US"/>
          </a:p>
        </p:txBody>
      </p:sp>
      <p:sp>
        <p:nvSpPr>
          <p:cNvPr id="5" name="Text Placeholder 4"/>
          <p:cNvSpPr>
            <a:spLocks noGrp="1"/>
          </p:cNvSpPr>
          <p:nvPr>
            <p:ph type="body" sz="quarter" idx="25"/>
          </p:nvPr>
        </p:nvSpPr>
        <p:spPr/>
        <p:txBody>
          <a:bodyPr/>
          <a:lstStyle/>
          <a:p>
            <a:endParaRPr lang="en-US"/>
          </a:p>
        </p:txBody>
      </p:sp>
      <p:sp>
        <p:nvSpPr>
          <p:cNvPr id="6" name="Text Placeholder 5"/>
          <p:cNvSpPr>
            <a:spLocks noGrp="1"/>
          </p:cNvSpPr>
          <p:nvPr>
            <p:ph type="body" sz="quarter" idx="26"/>
          </p:nvPr>
        </p:nvSpPr>
        <p:spPr/>
        <p:txBody>
          <a:bodyPr/>
          <a:lstStyle/>
          <a:p>
            <a:endParaRPr lang="en-US"/>
          </a:p>
        </p:txBody>
      </p:sp>
      <p:sp>
        <p:nvSpPr>
          <p:cNvPr id="7" name="Text Placeholder 6"/>
          <p:cNvSpPr>
            <a:spLocks noGrp="1"/>
          </p:cNvSpPr>
          <p:nvPr>
            <p:ph type="body" sz="quarter" idx="27"/>
          </p:nvPr>
        </p:nvSpPr>
        <p:spPr/>
        <p:txBody>
          <a:bodyPr/>
          <a:lstStyle/>
          <a:p>
            <a:endParaRPr lang="en-US"/>
          </a:p>
        </p:txBody>
      </p:sp>
      <p:sp>
        <p:nvSpPr>
          <p:cNvPr id="8" name="Text Placeholder 7"/>
          <p:cNvSpPr>
            <a:spLocks noGrp="1"/>
          </p:cNvSpPr>
          <p:nvPr>
            <p:ph type="body" sz="quarter" idx="28"/>
          </p:nvPr>
        </p:nvSpPr>
        <p:spPr/>
        <p:txBody>
          <a:bodyPr/>
          <a:lstStyle/>
          <a:p>
            <a:endParaRPr lang="en-US"/>
          </a:p>
        </p:txBody>
      </p:sp>
      <p:sp>
        <p:nvSpPr>
          <p:cNvPr id="9" name="Text Placeholder 8"/>
          <p:cNvSpPr>
            <a:spLocks noGrp="1"/>
          </p:cNvSpPr>
          <p:nvPr>
            <p:ph type="body" sz="quarter" idx="29"/>
          </p:nvPr>
        </p:nvSpPr>
        <p:spPr/>
        <p:txBody>
          <a:bodyPr/>
          <a:lstStyle/>
          <a:p>
            <a:endParaRPr lang="en-US"/>
          </a:p>
        </p:txBody>
      </p:sp>
      <p:sp>
        <p:nvSpPr>
          <p:cNvPr id="10" name="Text Placeholder 9"/>
          <p:cNvSpPr>
            <a:spLocks noGrp="1"/>
          </p:cNvSpPr>
          <p:nvPr>
            <p:ph type="body" sz="quarter" idx="30"/>
          </p:nvPr>
        </p:nvSpPr>
        <p:spPr/>
        <p:txBody>
          <a:bodyPr/>
          <a:lstStyle/>
          <a:p>
            <a:endParaRPr lang="en-US"/>
          </a:p>
        </p:txBody>
      </p:sp>
      <p:sp>
        <p:nvSpPr>
          <p:cNvPr id="11" name="Text Placeholder 10"/>
          <p:cNvSpPr>
            <a:spLocks noGrp="1"/>
          </p:cNvSpPr>
          <p:nvPr>
            <p:ph type="body" sz="quarter" idx="96"/>
          </p:nvPr>
        </p:nvSpPr>
        <p:spPr/>
        <p:txBody>
          <a:bodyPr/>
          <a:lstStyle/>
          <a:p>
            <a:endParaRPr lang="en-US"/>
          </a:p>
        </p:txBody>
      </p:sp>
      <p:sp>
        <p:nvSpPr>
          <p:cNvPr id="12" name="Text Placeholder 11"/>
          <p:cNvSpPr>
            <a:spLocks noGrp="1"/>
          </p:cNvSpPr>
          <p:nvPr>
            <p:ph type="body" sz="quarter" idx="150"/>
          </p:nvPr>
        </p:nvSpPr>
        <p:spPr/>
        <p:txBody>
          <a:bodyPr/>
          <a:lstStyle/>
          <a:p>
            <a:endParaRPr lang="en-US"/>
          </a:p>
        </p:txBody>
      </p:sp>
      <p:sp>
        <p:nvSpPr>
          <p:cNvPr id="13" name="Text Placeholder 12"/>
          <p:cNvSpPr>
            <a:spLocks noGrp="1"/>
          </p:cNvSpPr>
          <p:nvPr>
            <p:ph type="body" sz="quarter" idx="151"/>
          </p:nvPr>
        </p:nvSpPr>
        <p:spPr/>
        <p:txBody>
          <a:bodyPr/>
          <a:lstStyle/>
          <a:p>
            <a:endParaRPr lang="en-US"/>
          </a:p>
        </p:txBody>
      </p:sp>
      <p:sp>
        <p:nvSpPr>
          <p:cNvPr id="14" name="Text Placeholder 13"/>
          <p:cNvSpPr>
            <a:spLocks noGrp="1"/>
          </p:cNvSpPr>
          <p:nvPr>
            <p:ph type="body" sz="quarter" idx="153"/>
          </p:nvPr>
        </p:nvSpPr>
        <p:spPr/>
        <p:txBody>
          <a:bodyPr/>
          <a:lstStyle/>
          <a:p>
            <a:endParaRPr lang="en-US"/>
          </a:p>
        </p:txBody>
      </p:sp>
    </p:spTree>
    <p:extLst>
      <p:ext uri="{BB962C8B-B14F-4D97-AF65-F5344CB8AC3E}">
        <p14:creationId xmlns:p14="http://schemas.microsoft.com/office/powerpoint/2010/main" val="3865398975"/>
      </p:ext>
    </p:extLst>
  </p:cSld>
  <p:clrMapOvr>
    <a:masterClrMapping/>
  </p:clrMapOvr>
</p:sld>
</file>

<file path=ppt/theme/theme1.xml><?xml version="1.0" encoding="utf-8"?>
<a:theme xmlns:a="http://schemas.openxmlformats.org/drawingml/2006/main" name="PosterPresentations.com-48x48-Template">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PosterPresentations.com-48x48-Template</Template>
  <TotalTime>109</TotalTime>
  <Words>1</Words>
  <Application>Microsoft Office PowerPoint</Application>
  <PresentationFormat>Custom</PresentationFormat>
  <Paragraphs>1</Paragraphs>
  <Slides>1</Slides>
  <Notes>1</Notes>
  <HiddenSlides>0</HiddenSlides>
  <MMClips>0</MMClips>
  <ScaleCrop>false</ScaleCrop>
  <HeadingPairs>
    <vt:vector size="8" baseType="variant">
      <vt:variant>
        <vt:lpstr>Fonts Used</vt:lpstr>
      </vt:variant>
      <vt:variant>
        <vt:i4>3</vt:i4>
      </vt:variant>
      <vt:variant>
        <vt:lpstr>Theme</vt:lpstr>
      </vt:variant>
      <vt:variant>
        <vt:i4>3</vt:i4>
      </vt:variant>
      <vt:variant>
        <vt:lpstr>Embedded OLE Servers</vt:lpstr>
      </vt:variant>
      <vt:variant>
        <vt:i4>1</vt:i4>
      </vt:variant>
      <vt:variant>
        <vt:lpstr>Slide Titles</vt:lpstr>
      </vt:variant>
      <vt:variant>
        <vt:i4>1</vt:i4>
      </vt:variant>
    </vt:vector>
  </HeadingPairs>
  <TitlesOfParts>
    <vt:vector size="8" baseType="lpstr">
      <vt:lpstr>Arial</vt:lpstr>
      <vt:lpstr>Calibri</vt:lpstr>
      <vt:lpstr>Trebuchet MS</vt:lpstr>
      <vt:lpstr>PosterPresentations.com-48x48-Template</vt:lpstr>
      <vt:lpstr>1_Classic 3 Columns</vt:lpstr>
      <vt:lpstr>Classic - Wide Center</vt:lpstr>
      <vt:lpstr>Image</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dc:description>This template is the property of PosterPresentations.com. Call us if you need help with this poster template._x000d_
1-866-649-3004           _x000d_
 (c)PosterPresentations.com</dc:description>
  <cp:lastModifiedBy>Jacy Warrell</cp:lastModifiedBy>
  <cp:revision>25</cp:revision>
  <dcterms:created xsi:type="dcterms:W3CDTF">2012-02-09T20:53:12Z</dcterms:created>
  <dcterms:modified xsi:type="dcterms:W3CDTF">2020-10-23T01:14:26Z</dcterms:modified>
</cp:coreProperties>
</file>